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9" r:id="rId5"/>
    <p:sldId id="260" r:id="rId6"/>
    <p:sldId id="257" r:id="rId7"/>
    <p:sldId id="258" r:id="rId8"/>
    <p:sldId id="256" r:id="rId9"/>
  </p:sldIdLst>
  <p:sldSz cx="24384000" cy="13716000"/>
  <p:notesSz cx="6797675" cy="9872663"/>
  <p:defaultTextStyle>
    <a:defPPr marL="0" marR="0" indent="0" algn="l" defTabSz="91431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157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314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471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626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5783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2942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097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256" algn="ctr" defTabSz="2438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47B"/>
    <a:srgbClr val="FBA869"/>
    <a:srgbClr val="006600"/>
    <a:srgbClr val="924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FB055-3712-450F-BCEA-F345FB43862D}" v="2" dt="2025-09-09T07:07:22.08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1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Messina" userId="9cb66638-6bd6-4500-ae76-638b311814ff" providerId="ADAL" clId="{450FB055-3712-450F-BCEA-F345FB43862D}"/>
    <pc:docChg chg="modSld">
      <pc:chgData name="Marco Messina" userId="9cb66638-6bd6-4500-ae76-638b311814ff" providerId="ADAL" clId="{450FB055-3712-450F-BCEA-F345FB43862D}" dt="2025-09-09T07:07:56.501" v="62" actId="167"/>
      <pc:docMkLst>
        <pc:docMk/>
      </pc:docMkLst>
      <pc:sldChg chg="addSp modSp mod">
        <pc:chgData name="Marco Messina" userId="9cb66638-6bd6-4500-ae76-638b311814ff" providerId="ADAL" clId="{450FB055-3712-450F-BCEA-F345FB43862D}" dt="2025-09-09T07:07:56.501" v="62" actId="167"/>
        <pc:sldMkLst>
          <pc:docMk/>
          <pc:sldMk cId="1081139468" sldId="259"/>
        </pc:sldMkLst>
        <pc:spChg chg="add mod ord">
          <ac:chgData name="Marco Messina" userId="9cb66638-6bd6-4500-ae76-638b311814ff" providerId="ADAL" clId="{450FB055-3712-450F-BCEA-F345FB43862D}" dt="2025-09-09T07:07:50.256" v="60" actId="14100"/>
          <ac:spMkLst>
            <pc:docMk/>
            <pc:sldMk cId="1081139468" sldId="259"/>
            <ac:spMk id="5" creationId="{E1412C2B-A5EE-C8A7-1CDD-F13D7228C52D}"/>
          </ac:spMkLst>
        </pc:spChg>
        <pc:spChg chg="mod ord">
          <ac:chgData name="Marco Messina" userId="9cb66638-6bd6-4500-ae76-638b311814ff" providerId="ADAL" clId="{450FB055-3712-450F-BCEA-F345FB43862D}" dt="2025-09-09T07:07:56.501" v="62" actId="167"/>
          <ac:spMkLst>
            <pc:docMk/>
            <pc:sldMk cId="1081139468" sldId="259"/>
            <ac:spMk id="25" creationId="{34AE5C5E-90C2-E342-52B2-FAF2F398D611}"/>
          </ac:spMkLst>
        </pc:spChg>
        <pc:spChg chg="mod">
          <ac:chgData name="Marco Messina" userId="9cb66638-6bd6-4500-ae76-638b311814ff" providerId="ADAL" clId="{450FB055-3712-450F-BCEA-F345FB43862D}" dt="2025-09-09T07:06:55.290" v="2" actId="14100"/>
          <ac:spMkLst>
            <pc:docMk/>
            <pc:sldMk cId="1081139468" sldId="259"/>
            <ac:spMk id="272" creationId="{20916387-6068-A9A3-58A2-2494F9915D38}"/>
          </ac:spMkLst>
        </pc:spChg>
      </pc:sldChg>
    </pc:docChg>
  </pc:docChgLst>
  <pc:docChgLst>
    <pc:chgData name="Marco Messina-Geuke" userId="9cb66638-6bd6-4500-ae76-638b311814ff" providerId="ADAL" clId="{9476E5D5-B318-4D29-BA12-9292F2A26CB2}"/>
    <pc:docChg chg="undo custSel addSld modSld sldOrd modMainMaster modNotesMaster">
      <pc:chgData name="Marco Messina-Geuke" userId="9cb66638-6bd6-4500-ae76-638b311814ff" providerId="ADAL" clId="{9476E5D5-B318-4D29-BA12-9292F2A26CB2}" dt="2025-04-17T08:48:01.161" v="2072" actId="1038"/>
      <pc:docMkLst>
        <pc:docMk/>
      </pc:docMkLst>
      <pc:sldChg chg="modSp mod ord">
        <pc:chgData name="Marco Messina-Geuke" userId="9cb66638-6bd6-4500-ae76-638b311814ff" providerId="ADAL" clId="{9476E5D5-B318-4D29-BA12-9292F2A26CB2}" dt="2025-04-17T05:40:26.052" v="1221"/>
        <pc:sldMkLst>
          <pc:docMk/>
          <pc:sldMk cId="0" sldId="256"/>
        </pc:sldMkLst>
      </pc:sldChg>
      <pc:sldChg chg="modSp">
        <pc:chgData name="Marco Messina-Geuke" userId="9cb66638-6bd6-4500-ae76-638b311814ff" providerId="ADAL" clId="{9476E5D5-B318-4D29-BA12-9292F2A26CB2}" dt="2025-04-17T05:40:26.052" v="1221"/>
        <pc:sldMkLst>
          <pc:docMk/>
          <pc:sldMk cId="0" sldId="257"/>
        </pc:sldMkLst>
      </pc:sldChg>
      <pc:sldChg chg="addSp delSp modSp mod">
        <pc:chgData name="Marco Messina-Geuke" userId="9cb66638-6bd6-4500-ae76-638b311814ff" providerId="ADAL" clId="{9476E5D5-B318-4D29-BA12-9292F2A26CB2}" dt="2025-04-17T05:45:29.133" v="1337"/>
        <pc:sldMkLst>
          <pc:docMk/>
          <pc:sldMk cId="0" sldId="258"/>
        </pc:sldMkLst>
      </pc:sldChg>
      <pc:sldChg chg="addSp delSp modSp add mod ord">
        <pc:chgData name="Marco Messina-Geuke" userId="9cb66638-6bd6-4500-ae76-638b311814ff" providerId="ADAL" clId="{9476E5D5-B318-4D29-BA12-9292F2A26CB2}" dt="2025-04-17T08:48:01.161" v="2072" actId="1038"/>
        <pc:sldMkLst>
          <pc:docMk/>
          <pc:sldMk cId="1081139468" sldId="259"/>
        </pc:sldMkLst>
      </pc:sldChg>
      <pc:sldChg chg="modSp new mod">
        <pc:chgData name="Marco Messina-Geuke" userId="9cb66638-6bd6-4500-ae76-638b311814ff" providerId="ADAL" clId="{9476E5D5-B318-4D29-BA12-9292F2A26CB2}" dt="2025-04-17T05:40:26.052" v="1221"/>
        <pc:sldMkLst>
          <pc:docMk/>
          <pc:sldMk cId="831453491" sldId="260"/>
        </pc:sldMkLst>
      </pc:sldChg>
      <pc:sldMasterChg chg="modSp modSldLayout">
        <pc:chgData name="Marco Messina-Geuke" userId="9cb66638-6bd6-4500-ae76-638b311814ff" providerId="ADAL" clId="{9476E5D5-B318-4D29-BA12-9292F2A26CB2}" dt="2025-04-17T05:40:26.052" v="1221"/>
        <pc:sldMasterMkLst>
          <pc:docMk/>
          <pc:sldMasterMk cId="0" sldId="2147483648"/>
        </pc:sldMasterMkLst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49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0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1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2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4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5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6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7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8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59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60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61"/>
          </pc:sldLayoutMkLst>
        </pc:sldLayoutChg>
        <pc:sldLayoutChg chg="modSp">
          <pc:chgData name="Marco Messina-Geuke" userId="9cb66638-6bd6-4500-ae76-638b311814ff" providerId="ADAL" clId="{9476E5D5-B318-4D29-BA12-9292F2A26CB2}" dt="2025-04-17T05:40:26.052" v="1221"/>
          <pc:sldLayoutMkLst>
            <pc:docMk/>
            <pc:sldMasterMk cId="0" sldId="2147483648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1pPr>
    <a:lvl2pPr indent="228579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2pPr>
    <a:lvl3pPr indent="457157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3pPr>
    <a:lvl4pPr indent="685735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4pPr>
    <a:lvl5pPr indent="914314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5pPr>
    <a:lvl6pPr indent="1142892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6pPr>
    <a:lvl7pPr indent="1371471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7pPr>
    <a:lvl8pPr indent="1600050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8pPr>
    <a:lvl9pPr indent="1828626" defTabSz="457157" latinLnBrk="0">
      <a:lnSpc>
        <a:spcPct val="117999"/>
      </a:lnSpc>
      <a:defRPr sz="2201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4" y="11859865"/>
            <a:ext cx="21971004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4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3" y="7223192"/>
            <a:ext cx="21971002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4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4" y="1075929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4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8" y="10675456"/>
            <a:ext cx="2020005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7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ild"/>
          <p:cNvSpPr>
            <a:spLocks noGrp="1"/>
          </p:cNvSpPr>
          <p:nvPr>
            <p:ph type="pic" sz="quarter" idx="21"/>
          </p:nvPr>
        </p:nvSpPr>
        <p:spPr>
          <a:xfrm>
            <a:off x="15760704" y="1016002"/>
            <a:ext cx="7439099" cy="59496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ild"/>
          <p:cNvSpPr>
            <a:spLocks noGrp="1"/>
          </p:cNvSpPr>
          <p:nvPr>
            <p:ph type="pic" sz="half" idx="22"/>
          </p:nvPr>
        </p:nvSpPr>
        <p:spPr>
          <a:xfrm>
            <a:off x="13500104" y="3978278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ild"/>
          <p:cNvSpPr>
            <a:spLocks noGrp="1"/>
          </p:cNvSpPr>
          <p:nvPr>
            <p:ph type="pic" idx="23"/>
          </p:nvPr>
        </p:nvSpPr>
        <p:spPr>
          <a:xfrm>
            <a:off x="-139701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d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696" y="-1295398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4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1" y="1106139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4" y="11609910"/>
            <a:ext cx="21971000" cy="111695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1" y="-203200"/>
            <a:ext cx="12144836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4" y="1270002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4" y="7060578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03626" y="13080244"/>
            <a:ext cx="5642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4" y="2372961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4" y="2372961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4" y="4248506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1" y="-407266"/>
            <a:ext cx="10916874" cy="14555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4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03626" y="13080244"/>
            <a:ext cx="5642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4" y="1079501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4" y="2372961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4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8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4" y="2372961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4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4" y="4248506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03626" y="13076010"/>
            <a:ext cx="56425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3DFA6-6754-0DF7-B630-FDB467775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34AE5C5E-90C2-E342-52B2-FAF2F398D611}"/>
              </a:ext>
            </a:extLst>
          </p:cNvPr>
          <p:cNvSpPr>
            <a:spLocks noChangeAspect="1"/>
          </p:cNvSpPr>
          <p:nvPr/>
        </p:nvSpPr>
        <p:spPr>
          <a:xfrm>
            <a:off x="12121792" y="4737523"/>
            <a:ext cx="7200997" cy="532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1412C2B-A5EE-C8A7-1CDD-F13D7228C52D}"/>
              </a:ext>
            </a:extLst>
          </p:cNvPr>
          <p:cNvSpPr>
            <a:spLocks/>
          </p:cNvSpPr>
          <p:nvPr/>
        </p:nvSpPr>
        <p:spPr>
          <a:xfrm>
            <a:off x="9356178" y="5895508"/>
            <a:ext cx="3240784" cy="4176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D3D2FB9C-8C64-502B-03D3-D96EF0EA7C31}"/>
              </a:ext>
            </a:extLst>
          </p:cNvPr>
          <p:cNvSpPr>
            <a:spLocks noChangeAspect="1"/>
          </p:cNvSpPr>
          <p:nvPr/>
        </p:nvSpPr>
        <p:spPr>
          <a:xfrm>
            <a:off x="19030858" y="4773012"/>
            <a:ext cx="786062" cy="82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2" name="Rechteck 271">
            <a:extLst>
              <a:ext uri="{FF2B5EF4-FFF2-40B4-BE49-F238E27FC236}">
                <a16:creationId xmlns:a16="http://schemas.microsoft.com/office/drawing/2014/main" id="{20916387-6068-A9A3-58A2-2494F9915D38}"/>
              </a:ext>
            </a:extLst>
          </p:cNvPr>
          <p:cNvSpPr>
            <a:spLocks noChangeAspect="1"/>
          </p:cNvSpPr>
          <p:nvPr/>
        </p:nvSpPr>
        <p:spPr>
          <a:xfrm>
            <a:off x="8692263" y="4145430"/>
            <a:ext cx="758878" cy="59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F6A7A1-93F6-A4B4-20F6-7FFDF2941637}"/>
              </a:ext>
            </a:extLst>
          </p:cNvPr>
          <p:cNvSpPr>
            <a:spLocks noChangeAspect="1"/>
          </p:cNvSpPr>
          <p:nvPr/>
        </p:nvSpPr>
        <p:spPr>
          <a:xfrm>
            <a:off x="6201982" y="4185536"/>
            <a:ext cx="2915994" cy="259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7" name="Kreis">
            <a:extLst>
              <a:ext uri="{FF2B5EF4-FFF2-40B4-BE49-F238E27FC236}">
                <a16:creationId xmlns:a16="http://schemas.microsoft.com/office/drawing/2014/main" id="{BC208610-96D3-E47A-5DC3-3FCA1FFCDD3D}"/>
              </a:ext>
            </a:extLst>
          </p:cNvPr>
          <p:cNvSpPr/>
          <p:nvPr/>
        </p:nvSpPr>
        <p:spPr>
          <a:xfrm>
            <a:off x="6619225" y="4948220"/>
            <a:ext cx="1679090" cy="16790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7FC687C-0BA7-73F4-FD07-1FE1D13BCFE3}"/>
              </a:ext>
            </a:extLst>
          </p:cNvPr>
          <p:cNvCxnSpPr>
            <a:cxnSpLocks/>
          </p:cNvCxnSpPr>
          <p:nvPr/>
        </p:nvCxnSpPr>
        <p:spPr>
          <a:xfrm flipV="1">
            <a:off x="19813521" y="1373714"/>
            <a:ext cx="0" cy="11670706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6" name="Rechteck 275">
            <a:extLst>
              <a:ext uri="{FF2B5EF4-FFF2-40B4-BE49-F238E27FC236}">
                <a16:creationId xmlns:a16="http://schemas.microsoft.com/office/drawing/2014/main" id="{9B2744E9-F30A-682A-52F0-1ADADA249187}"/>
              </a:ext>
            </a:extLst>
          </p:cNvPr>
          <p:cNvSpPr>
            <a:spLocks noChangeAspect="1"/>
          </p:cNvSpPr>
          <p:nvPr/>
        </p:nvSpPr>
        <p:spPr>
          <a:xfrm>
            <a:off x="9111445" y="1420997"/>
            <a:ext cx="3038306" cy="28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hteck">
            <a:extLst>
              <a:ext uri="{FF2B5EF4-FFF2-40B4-BE49-F238E27FC236}">
                <a16:creationId xmlns:a16="http://schemas.microsoft.com/office/drawing/2014/main" id="{2AC28293-DB93-3F4B-1341-211871EC16FA}"/>
              </a:ext>
            </a:extLst>
          </p:cNvPr>
          <p:cNvSpPr/>
          <p:nvPr/>
        </p:nvSpPr>
        <p:spPr>
          <a:xfrm>
            <a:off x="12989569" y="10079011"/>
            <a:ext cx="6035040" cy="2965413"/>
          </a:xfrm>
          <a:prstGeom prst="rect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</p:txBody>
      </p:sp>
      <p:sp>
        <p:nvSpPr>
          <p:cNvPr id="180" name="Rechteck">
            <a:extLst>
              <a:ext uri="{FF2B5EF4-FFF2-40B4-BE49-F238E27FC236}">
                <a16:creationId xmlns:a16="http://schemas.microsoft.com/office/drawing/2014/main" id="{E46B7F7B-D3C4-C2B7-B39F-D68595727467}"/>
              </a:ext>
            </a:extLst>
          </p:cNvPr>
          <p:cNvSpPr/>
          <p:nvPr/>
        </p:nvSpPr>
        <p:spPr>
          <a:xfrm>
            <a:off x="1817209" y="6778650"/>
            <a:ext cx="6939994" cy="4441085"/>
          </a:xfrm>
          <a:prstGeom prst="rect">
            <a:avLst/>
          </a:prstGeom>
          <a:solidFill>
            <a:srgbClr val="FD84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6" name="Form">
            <a:extLst>
              <a:ext uri="{FF2B5EF4-FFF2-40B4-BE49-F238E27FC236}">
                <a16:creationId xmlns:a16="http://schemas.microsoft.com/office/drawing/2014/main" id="{AFA047C1-4828-4D8E-596F-4CC2C65762F2}"/>
              </a:ext>
            </a:extLst>
          </p:cNvPr>
          <p:cNvSpPr/>
          <p:nvPr/>
        </p:nvSpPr>
        <p:spPr>
          <a:xfrm>
            <a:off x="2107255" y="1365705"/>
            <a:ext cx="4094727" cy="426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484" extrusionOk="0">
                <a:moveTo>
                  <a:pt x="45" y="149"/>
                </a:moveTo>
                <a:cubicBezTo>
                  <a:pt x="-345" y="5890"/>
                  <a:pt x="1845" y="11515"/>
                  <a:pt x="6056" y="15593"/>
                </a:cubicBezTo>
                <a:cubicBezTo>
                  <a:pt x="10063" y="19473"/>
                  <a:pt x="15545" y="21600"/>
                  <a:pt x="21224" y="21479"/>
                </a:cubicBezTo>
                <a:lnTo>
                  <a:pt x="21255" y="6477"/>
                </a:lnTo>
                <a:cubicBezTo>
                  <a:pt x="20103" y="6221"/>
                  <a:pt x="19036" y="5689"/>
                  <a:pt x="18153" y="4931"/>
                </a:cubicBezTo>
                <a:cubicBezTo>
                  <a:pt x="16688" y="3672"/>
                  <a:pt x="15824" y="1890"/>
                  <a:pt x="15762" y="0"/>
                </a:cubicBezTo>
                <a:lnTo>
                  <a:pt x="45" y="14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7" name="Rechteck">
            <a:extLst>
              <a:ext uri="{FF2B5EF4-FFF2-40B4-BE49-F238E27FC236}">
                <a16:creationId xmlns:a16="http://schemas.microsoft.com/office/drawing/2014/main" id="{3089A061-1482-119B-334D-5813773259F9}"/>
              </a:ext>
            </a:extLst>
          </p:cNvPr>
          <p:cNvSpPr/>
          <p:nvPr/>
        </p:nvSpPr>
        <p:spPr>
          <a:xfrm>
            <a:off x="6188919" y="2336226"/>
            <a:ext cx="2915994" cy="18406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9" name="Rechteck">
            <a:extLst>
              <a:ext uri="{FF2B5EF4-FFF2-40B4-BE49-F238E27FC236}">
                <a16:creationId xmlns:a16="http://schemas.microsoft.com/office/drawing/2014/main" id="{8300AA47-944E-DC8E-BC06-3B3BE6318044}"/>
              </a:ext>
            </a:extLst>
          </p:cNvPr>
          <p:cNvSpPr/>
          <p:nvPr/>
        </p:nvSpPr>
        <p:spPr>
          <a:xfrm>
            <a:off x="3235242" y="728575"/>
            <a:ext cx="6649114" cy="573782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1" name="Rechteck">
            <a:extLst>
              <a:ext uri="{FF2B5EF4-FFF2-40B4-BE49-F238E27FC236}">
                <a16:creationId xmlns:a16="http://schemas.microsoft.com/office/drawing/2014/main" id="{7EF07733-37C3-F02E-5327-E59248E744C3}"/>
              </a:ext>
            </a:extLst>
          </p:cNvPr>
          <p:cNvSpPr/>
          <p:nvPr/>
        </p:nvSpPr>
        <p:spPr>
          <a:xfrm rot="420000">
            <a:off x="311997" y="548483"/>
            <a:ext cx="3068358" cy="573781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5" name="Kreis">
            <a:extLst>
              <a:ext uri="{FF2B5EF4-FFF2-40B4-BE49-F238E27FC236}">
                <a16:creationId xmlns:a16="http://schemas.microsoft.com/office/drawing/2014/main" id="{1FD32CF7-B169-B825-89DB-AF42EEE66DE6}"/>
              </a:ext>
            </a:extLst>
          </p:cNvPr>
          <p:cNvSpPr/>
          <p:nvPr/>
        </p:nvSpPr>
        <p:spPr>
          <a:xfrm>
            <a:off x="3063504" y="5336503"/>
            <a:ext cx="845395" cy="845395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6" name="Kreis">
            <a:extLst>
              <a:ext uri="{FF2B5EF4-FFF2-40B4-BE49-F238E27FC236}">
                <a16:creationId xmlns:a16="http://schemas.microsoft.com/office/drawing/2014/main" id="{A7115CAD-D875-956D-2309-A0E75677809C}"/>
              </a:ext>
            </a:extLst>
          </p:cNvPr>
          <p:cNvSpPr/>
          <p:nvPr/>
        </p:nvSpPr>
        <p:spPr>
          <a:xfrm>
            <a:off x="1667333" y="4934669"/>
            <a:ext cx="1247229" cy="1247229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C344D22-D876-2E8D-8078-2177EEBD48CB}"/>
              </a:ext>
            </a:extLst>
          </p:cNvPr>
          <p:cNvSpPr/>
          <p:nvPr/>
        </p:nvSpPr>
        <p:spPr>
          <a:xfrm>
            <a:off x="14849403" y="11428655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Rasen Z1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F182E5F-8D4E-3C99-E57C-03CE99E9458D}"/>
              </a:ext>
            </a:extLst>
          </p:cNvPr>
          <p:cNvSpPr/>
          <p:nvPr/>
        </p:nvSpPr>
        <p:spPr>
          <a:xfrm>
            <a:off x="4018629" y="8763615"/>
            <a:ext cx="25371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roter Platz</a:t>
            </a:r>
          </a:p>
        </p:txBody>
      </p:sp>
      <p:sp>
        <p:nvSpPr>
          <p:cNvPr id="23" name="Rechteck">
            <a:extLst>
              <a:ext uri="{FF2B5EF4-FFF2-40B4-BE49-F238E27FC236}">
                <a16:creationId xmlns:a16="http://schemas.microsoft.com/office/drawing/2014/main" id="{1D433602-09B2-7667-906E-119C64B62915}"/>
              </a:ext>
            </a:extLst>
          </p:cNvPr>
          <p:cNvSpPr/>
          <p:nvPr/>
        </p:nvSpPr>
        <p:spPr>
          <a:xfrm>
            <a:off x="9447466" y="2991700"/>
            <a:ext cx="2696125" cy="66963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4" name="Rechteck">
            <a:extLst>
              <a:ext uri="{FF2B5EF4-FFF2-40B4-BE49-F238E27FC236}">
                <a16:creationId xmlns:a16="http://schemas.microsoft.com/office/drawing/2014/main" id="{FC4A2BFE-C5C2-8A09-33AA-207FF9FDE918}"/>
              </a:ext>
            </a:extLst>
          </p:cNvPr>
          <p:cNvSpPr/>
          <p:nvPr/>
        </p:nvSpPr>
        <p:spPr>
          <a:xfrm>
            <a:off x="12140178" y="1774635"/>
            <a:ext cx="5669481" cy="29654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7" name="Rechteck">
            <a:extLst>
              <a:ext uri="{FF2B5EF4-FFF2-40B4-BE49-F238E27FC236}">
                <a16:creationId xmlns:a16="http://schemas.microsoft.com/office/drawing/2014/main" id="{64321211-2BFD-C7BB-2DD5-02EA7CA84004}"/>
              </a:ext>
            </a:extLst>
          </p:cNvPr>
          <p:cNvSpPr/>
          <p:nvPr/>
        </p:nvSpPr>
        <p:spPr>
          <a:xfrm>
            <a:off x="9780630" y="889230"/>
            <a:ext cx="10119195" cy="29651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4" name="Kreis">
            <a:extLst>
              <a:ext uri="{FF2B5EF4-FFF2-40B4-BE49-F238E27FC236}">
                <a16:creationId xmlns:a16="http://schemas.microsoft.com/office/drawing/2014/main" id="{996523AE-E95A-6780-32BA-915EAE592434}"/>
              </a:ext>
            </a:extLst>
          </p:cNvPr>
          <p:cNvSpPr/>
          <p:nvPr/>
        </p:nvSpPr>
        <p:spPr>
          <a:xfrm>
            <a:off x="17888603" y="923668"/>
            <a:ext cx="1247229" cy="1247229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83778E2-277C-DBFF-5DA2-99D774A9FF74}"/>
              </a:ext>
            </a:extLst>
          </p:cNvPr>
          <p:cNvCxnSpPr>
            <a:cxnSpLocks/>
          </p:cNvCxnSpPr>
          <p:nvPr/>
        </p:nvCxnSpPr>
        <p:spPr>
          <a:xfrm flipV="1">
            <a:off x="1667333" y="1365705"/>
            <a:ext cx="18146188" cy="8009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27C83FCB-9032-5343-29E4-0981D657E1DE}"/>
              </a:ext>
            </a:extLst>
          </p:cNvPr>
          <p:cNvCxnSpPr>
            <a:cxnSpLocks/>
          </p:cNvCxnSpPr>
          <p:nvPr/>
        </p:nvCxnSpPr>
        <p:spPr>
          <a:xfrm>
            <a:off x="1610395" y="13063993"/>
            <a:ext cx="18203126" cy="0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BF9DF2F7-87D4-0A2A-2693-11910B7F66C6}"/>
              </a:ext>
            </a:extLst>
          </p:cNvPr>
          <p:cNvCxnSpPr>
            <a:cxnSpLocks/>
          </p:cNvCxnSpPr>
          <p:nvPr/>
        </p:nvCxnSpPr>
        <p:spPr>
          <a:xfrm>
            <a:off x="1610395" y="1373714"/>
            <a:ext cx="0" cy="11546865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" name="Kreis">
            <a:extLst>
              <a:ext uri="{FF2B5EF4-FFF2-40B4-BE49-F238E27FC236}">
                <a16:creationId xmlns:a16="http://schemas.microsoft.com/office/drawing/2014/main" id="{169ECB1C-7171-E4DF-7746-D0953F0B71F1}"/>
              </a:ext>
            </a:extLst>
          </p:cNvPr>
          <p:cNvSpPr/>
          <p:nvPr/>
        </p:nvSpPr>
        <p:spPr>
          <a:xfrm>
            <a:off x="1559286" y="4273181"/>
            <a:ext cx="573781" cy="573782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0" name="Oval">
            <a:extLst>
              <a:ext uri="{FF2B5EF4-FFF2-40B4-BE49-F238E27FC236}">
                <a16:creationId xmlns:a16="http://schemas.microsoft.com/office/drawing/2014/main" id="{91908F2D-6956-F0B3-7DBB-9A66F078437C}"/>
              </a:ext>
            </a:extLst>
          </p:cNvPr>
          <p:cNvSpPr/>
          <p:nvPr/>
        </p:nvSpPr>
        <p:spPr>
          <a:xfrm>
            <a:off x="9486600" y="208241"/>
            <a:ext cx="2437415" cy="2314928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5" name="Kreis">
            <a:extLst>
              <a:ext uri="{FF2B5EF4-FFF2-40B4-BE49-F238E27FC236}">
                <a16:creationId xmlns:a16="http://schemas.microsoft.com/office/drawing/2014/main" id="{49C10EB6-5B9B-B9B5-C063-C7FDD6189AEB}"/>
              </a:ext>
            </a:extLst>
          </p:cNvPr>
          <p:cNvSpPr/>
          <p:nvPr/>
        </p:nvSpPr>
        <p:spPr>
          <a:xfrm>
            <a:off x="19326044" y="1151591"/>
            <a:ext cx="573781" cy="573781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01" name="Rechteck: abgerundete Ecken 200">
            <a:extLst>
              <a:ext uri="{FF2B5EF4-FFF2-40B4-BE49-F238E27FC236}">
                <a16:creationId xmlns:a16="http://schemas.microsoft.com/office/drawing/2014/main" id="{53C4EF08-A676-9008-6485-8BD444423BF8}"/>
              </a:ext>
            </a:extLst>
          </p:cNvPr>
          <p:cNvSpPr/>
          <p:nvPr/>
        </p:nvSpPr>
        <p:spPr>
          <a:xfrm>
            <a:off x="20272040" y="2345616"/>
            <a:ext cx="3045735" cy="590233"/>
          </a:xfrm>
          <a:prstGeom prst="roundRect">
            <a:avLst/>
          </a:prstGeom>
          <a:noFill/>
          <a:ln w="60325" cap="flat">
            <a:solidFill>
              <a:schemeClr val="accent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sz="2800" b="1" dirty="0">
                <a:solidFill>
                  <a:schemeClr val="accent1">
                    <a:lumMod val="75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Schulareal</a:t>
            </a:r>
          </a:p>
        </p:txBody>
      </p:sp>
      <p:sp>
        <p:nvSpPr>
          <p:cNvPr id="202" name="Rechteck: abgerundete Ecken 201">
            <a:extLst>
              <a:ext uri="{FF2B5EF4-FFF2-40B4-BE49-F238E27FC236}">
                <a16:creationId xmlns:a16="http://schemas.microsoft.com/office/drawing/2014/main" id="{0B789520-0F99-6DD9-2AAF-8FDE63ECEBE6}"/>
              </a:ext>
            </a:extLst>
          </p:cNvPr>
          <p:cNvSpPr/>
          <p:nvPr/>
        </p:nvSpPr>
        <p:spPr>
          <a:xfrm>
            <a:off x="20272039" y="3199954"/>
            <a:ext cx="3045735" cy="590233"/>
          </a:xfrm>
          <a:prstGeom prst="roundRect">
            <a:avLst/>
          </a:prstGeom>
          <a:noFill/>
          <a:ln w="60325" cap="flat">
            <a:solidFill>
              <a:schemeClr val="accent3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sz="2800" b="1" dirty="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Pausenareal</a:t>
            </a:r>
          </a:p>
        </p:txBody>
      </p:sp>
      <p:sp>
        <p:nvSpPr>
          <p:cNvPr id="203" name="Rechteck 202">
            <a:extLst>
              <a:ext uri="{FF2B5EF4-FFF2-40B4-BE49-F238E27FC236}">
                <a16:creationId xmlns:a16="http://schemas.microsoft.com/office/drawing/2014/main" id="{0927E4A2-6132-91C8-C195-F7B742FB20D2}"/>
              </a:ext>
            </a:extLst>
          </p:cNvPr>
          <p:cNvSpPr/>
          <p:nvPr/>
        </p:nvSpPr>
        <p:spPr>
          <a:xfrm>
            <a:off x="13899530" y="2787073"/>
            <a:ext cx="214230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Schulhaus Zentral 1</a:t>
            </a:r>
          </a:p>
        </p:txBody>
      </p:sp>
      <p:sp>
        <p:nvSpPr>
          <p:cNvPr id="204" name="Rechteck 203">
            <a:extLst>
              <a:ext uri="{FF2B5EF4-FFF2-40B4-BE49-F238E27FC236}">
                <a16:creationId xmlns:a16="http://schemas.microsoft.com/office/drawing/2014/main" id="{4E5FF4CD-5566-0EC6-93F3-004F036612AA}"/>
              </a:ext>
            </a:extLst>
          </p:cNvPr>
          <p:cNvSpPr/>
          <p:nvPr/>
        </p:nvSpPr>
        <p:spPr>
          <a:xfrm>
            <a:off x="9780630" y="5713850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Turnhalle</a:t>
            </a:r>
          </a:p>
        </p:txBody>
      </p:sp>
      <p:cxnSp>
        <p:nvCxnSpPr>
          <p:cNvPr id="208" name="Gerader Verbinder 207">
            <a:extLst>
              <a:ext uri="{FF2B5EF4-FFF2-40B4-BE49-F238E27FC236}">
                <a16:creationId xmlns:a16="http://schemas.microsoft.com/office/drawing/2014/main" id="{D1F62258-C85D-0866-670C-9819664F5EE7}"/>
              </a:ext>
            </a:extLst>
          </p:cNvPr>
          <p:cNvCxnSpPr>
            <a:cxnSpLocks/>
          </p:cNvCxnSpPr>
          <p:nvPr/>
        </p:nvCxnSpPr>
        <p:spPr>
          <a:xfrm flipH="1">
            <a:off x="9486604" y="7363549"/>
            <a:ext cx="2663151" cy="0"/>
          </a:xfrm>
          <a:prstGeom prst="line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1" name="Rechteck 210">
            <a:extLst>
              <a:ext uri="{FF2B5EF4-FFF2-40B4-BE49-F238E27FC236}">
                <a16:creationId xmlns:a16="http://schemas.microsoft.com/office/drawing/2014/main" id="{39AD36F0-7447-3AF6-B69D-5323749CFB67}"/>
              </a:ext>
            </a:extLst>
          </p:cNvPr>
          <p:cNvSpPr/>
          <p:nvPr/>
        </p:nvSpPr>
        <p:spPr>
          <a:xfrm>
            <a:off x="9740927" y="8299357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JAM</a:t>
            </a:r>
          </a:p>
        </p:txBody>
      </p:sp>
      <p:sp>
        <p:nvSpPr>
          <p:cNvPr id="213" name="Rechteck 212">
            <a:extLst>
              <a:ext uri="{FF2B5EF4-FFF2-40B4-BE49-F238E27FC236}">
                <a16:creationId xmlns:a16="http://schemas.microsoft.com/office/drawing/2014/main" id="{4AF920E3-23BC-8459-AFA7-5777DE8FC9DD}"/>
              </a:ext>
            </a:extLst>
          </p:cNvPr>
          <p:cNvSpPr/>
          <p:nvPr/>
        </p:nvSpPr>
        <p:spPr>
          <a:xfrm>
            <a:off x="3255939" y="3120639"/>
            <a:ext cx="473001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Schulhaus Zentral 2</a:t>
            </a:r>
          </a:p>
        </p:txBody>
      </p:sp>
      <p:cxnSp>
        <p:nvCxnSpPr>
          <p:cNvPr id="214" name="Gerader Verbinder 213">
            <a:extLst>
              <a:ext uri="{FF2B5EF4-FFF2-40B4-BE49-F238E27FC236}">
                <a16:creationId xmlns:a16="http://schemas.microsoft.com/office/drawing/2014/main" id="{22D6A3F8-7AEB-E72E-4984-AF0C99B14148}"/>
              </a:ext>
            </a:extLst>
          </p:cNvPr>
          <p:cNvCxnSpPr>
            <a:cxnSpLocks/>
          </p:cNvCxnSpPr>
          <p:nvPr/>
        </p:nvCxnSpPr>
        <p:spPr>
          <a:xfrm flipH="1" flipV="1">
            <a:off x="9104913" y="4172279"/>
            <a:ext cx="0" cy="260479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FA599397-B863-8186-1980-730E73EEA293}"/>
              </a:ext>
            </a:extLst>
          </p:cNvPr>
          <p:cNvCxnSpPr>
            <a:cxnSpLocks/>
          </p:cNvCxnSpPr>
          <p:nvPr/>
        </p:nvCxnSpPr>
        <p:spPr>
          <a:xfrm flipH="1">
            <a:off x="8757203" y="6777075"/>
            <a:ext cx="347710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1" name="Gerader Verbinder 220">
            <a:extLst>
              <a:ext uri="{FF2B5EF4-FFF2-40B4-BE49-F238E27FC236}">
                <a16:creationId xmlns:a16="http://schemas.microsoft.com/office/drawing/2014/main" id="{895C4B4F-196F-DC1F-D307-A28EDB5684B8}"/>
              </a:ext>
            </a:extLst>
          </p:cNvPr>
          <p:cNvCxnSpPr>
            <a:cxnSpLocks/>
          </p:cNvCxnSpPr>
          <p:nvPr/>
        </p:nvCxnSpPr>
        <p:spPr>
          <a:xfrm flipH="1">
            <a:off x="6201982" y="4172279"/>
            <a:ext cx="2909463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4" name="Gerader Verbinder 223">
            <a:extLst>
              <a:ext uri="{FF2B5EF4-FFF2-40B4-BE49-F238E27FC236}">
                <a16:creationId xmlns:a16="http://schemas.microsoft.com/office/drawing/2014/main" id="{082FB3A6-39FB-D045-F0DB-79E14FAF8911}"/>
              </a:ext>
            </a:extLst>
          </p:cNvPr>
          <p:cNvCxnSpPr>
            <a:cxnSpLocks/>
          </p:cNvCxnSpPr>
          <p:nvPr/>
        </p:nvCxnSpPr>
        <p:spPr>
          <a:xfrm flipH="1">
            <a:off x="1817209" y="6777075"/>
            <a:ext cx="4384773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6" name="Gerader Verbinder 225">
            <a:extLst>
              <a:ext uri="{FF2B5EF4-FFF2-40B4-BE49-F238E27FC236}">
                <a16:creationId xmlns:a16="http://schemas.microsoft.com/office/drawing/2014/main" id="{146E4464-5F81-DF60-A0B3-D7C7AF7343B6}"/>
              </a:ext>
            </a:extLst>
          </p:cNvPr>
          <p:cNvCxnSpPr>
            <a:cxnSpLocks/>
          </p:cNvCxnSpPr>
          <p:nvPr/>
        </p:nvCxnSpPr>
        <p:spPr>
          <a:xfrm flipH="1" flipV="1">
            <a:off x="1817676" y="6755468"/>
            <a:ext cx="0" cy="4516518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Gerader Verbinder 227">
            <a:extLst>
              <a:ext uri="{FF2B5EF4-FFF2-40B4-BE49-F238E27FC236}">
                <a16:creationId xmlns:a16="http://schemas.microsoft.com/office/drawing/2014/main" id="{6ADF8194-2ADE-A962-4E63-D56CD03FB28B}"/>
              </a:ext>
            </a:extLst>
          </p:cNvPr>
          <p:cNvCxnSpPr>
            <a:cxnSpLocks/>
          </p:cNvCxnSpPr>
          <p:nvPr/>
        </p:nvCxnSpPr>
        <p:spPr>
          <a:xfrm flipH="1" flipV="1">
            <a:off x="8750203" y="6775502"/>
            <a:ext cx="0" cy="451966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0" name="Gerader Verbinder 229">
            <a:extLst>
              <a:ext uri="{FF2B5EF4-FFF2-40B4-BE49-F238E27FC236}">
                <a16:creationId xmlns:a16="http://schemas.microsoft.com/office/drawing/2014/main" id="{016B2A6D-6F22-10D3-1ECE-6328B0F36235}"/>
              </a:ext>
            </a:extLst>
          </p:cNvPr>
          <p:cNvCxnSpPr>
            <a:cxnSpLocks/>
          </p:cNvCxnSpPr>
          <p:nvPr/>
        </p:nvCxnSpPr>
        <p:spPr>
          <a:xfrm flipH="1" flipV="1">
            <a:off x="6188761" y="4180372"/>
            <a:ext cx="0" cy="260479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2" name="Gerader Verbinder 231">
            <a:extLst>
              <a:ext uri="{FF2B5EF4-FFF2-40B4-BE49-F238E27FC236}">
                <a16:creationId xmlns:a16="http://schemas.microsoft.com/office/drawing/2014/main" id="{B17A7CA3-3E83-BDD4-8847-C85FA7498C0E}"/>
              </a:ext>
            </a:extLst>
          </p:cNvPr>
          <p:cNvCxnSpPr>
            <a:cxnSpLocks/>
          </p:cNvCxnSpPr>
          <p:nvPr/>
        </p:nvCxnSpPr>
        <p:spPr>
          <a:xfrm flipH="1">
            <a:off x="1817209" y="11245860"/>
            <a:ext cx="6939994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4F91B4E2-13A7-82E4-3118-023AEF5FF71D}"/>
              </a:ext>
            </a:extLst>
          </p:cNvPr>
          <p:cNvCxnSpPr>
            <a:cxnSpLocks/>
          </p:cNvCxnSpPr>
          <p:nvPr/>
        </p:nvCxnSpPr>
        <p:spPr>
          <a:xfrm flipH="1" flipV="1">
            <a:off x="12125190" y="4749819"/>
            <a:ext cx="24565" cy="5329188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7" name="Gerader Verbinder 236">
            <a:extLst>
              <a:ext uri="{FF2B5EF4-FFF2-40B4-BE49-F238E27FC236}">
                <a16:creationId xmlns:a16="http://schemas.microsoft.com/office/drawing/2014/main" id="{2616C7D0-D2EA-6DAB-86B6-C1B5028E15E7}"/>
              </a:ext>
            </a:extLst>
          </p:cNvPr>
          <p:cNvCxnSpPr>
            <a:cxnSpLocks/>
          </p:cNvCxnSpPr>
          <p:nvPr/>
        </p:nvCxnSpPr>
        <p:spPr>
          <a:xfrm flipV="1">
            <a:off x="19321575" y="4690274"/>
            <a:ext cx="0" cy="5388733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8" name="Gerader Verbinder 237">
            <a:extLst>
              <a:ext uri="{FF2B5EF4-FFF2-40B4-BE49-F238E27FC236}">
                <a16:creationId xmlns:a16="http://schemas.microsoft.com/office/drawing/2014/main" id="{3A3FEEEB-C084-0CE5-CAEA-102E2545874C}"/>
              </a:ext>
            </a:extLst>
          </p:cNvPr>
          <p:cNvCxnSpPr>
            <a:cxnSpLocks/>
          </p:cNvCxnSpPr>
          <p:nvPr/>
        </p:nvCxnSpPr>
        <p:spPr>
          <a:xfrm flipH="1">
            <a:off x="13128304" y="4768394"/>
            <a:ext cx="6226140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" name="Rechteck 244">
            <a:extLst>
              <a:ext uri="{FF2B5EF4-FFF2-40B4-BE49-F238E27FC236}">
                <a16:creationId xmlns:a16="http://schemas.microsoft.com/office/drawing/2014/main" id="{41261299-D0FE-148E-D621-A3502CAE59CB}"/>
              </a:ext>
            </a:extLst>
          </p:cNvPr>
          <p:cNvSpPr/>
          <p:nvPr/>
        </p:nvSpPr>
        <p:spPr>
          <a:xfrm>
            <a:off x="10446881" y="3536015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Pausenhalle</a:t>
            </a:r>
          </a:p>
        </p:txBody>
      </p:sp>
      <p:cxnSp>
        <p:nvCxnSpPr>
          <p:cNvPr id="246" name="Gerader Verbinder 245">
            <a:extLst>
              <a:ext uri="{FF2B5EF4-FFF2-40B4-BE49-F238E27FC236}">
                <a16:creationId xmlns:a16="http://schemas.microsoft.com/office/drawing/2014/main" id="{2EFAA2AA-BD64-4016-2870-743AB26191D0}"/>
              </a:ext>
            </a:extLst>
          </p:cNvPr>
          <p:cNvCxnSpPr>
            <a:cxnSpLocks/>
          </p:cNvCxnSpPr>
          <p:nvPr/>
        </p:nvCxnSpPr>
        <p:spPr>
          <a:xfrm flipV="1">
            <a:off x="9450052" y="2943666"/>
            <a:ext cx="0" cy="111062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8" name="Gerader Verbinder 247">
            <a:extLst>
              <a:ext uri="{FF2B5EF4-FFF2-40B4-BE49-F238E27FC236}">
                <a16:creationId xmlns:a16="http://schemas.microsoft.com/office/drawing/2014/main" id="{FB029D97-FC3B-2FA9-0E3D-FD47677541AA}"/>
              </a:ext>
            </a:extLst>
          </p:cNvPr>
          <p:cNvCxnSpPr>
            <a:cxnSpLocks/>
          </p:cNvCxnSpPr>
          <p:nvPr/>
        </p:nvCxnSpPr>
        <p:spPr>
          <a:xfrm flipV="1">
            <a:off x="13228656" y="2991700"/>
            <a:ext cx="0" cy="1800357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9" name="Gerader Verbinder 248">
            <a:extLst>
              <a:ext uri="{FF2B5EF4-FFF2-40B4-BE49-F238E27FC236}">
                <a16:creationId xmlns:a16="http://schemas.microsoft.com/office/drawing/2014/main" id="{89ABA170-B854-A938-30E7-920D2AFD5B4E}"/>
              </a:ext>
            </a:extLst>
          </p:cNvPr>
          <p:cNvCxnSpPr>
            <a:cxnSpLocks/>
          </p:cNvCxnSpPr>
          <p:nvPr/>
        </p:nvCxnSpPr>
        <p:spPr>
          <a:xfrm flipH="1">
            <a:off x="9447462" y="4703305"/>
            <a:ext cx="2674492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2" name="Gerader Verbinder 251">
            <a:extLst>
              <a:ext uri="{FF2B5EF4-FFF2-40B4-BE49-F238E27FC236}">
                <a16:creationId xmlns:a16="http://schemas.microsoft.com/office/drawing/2014/main" id="{05AC85D4-1E5A-51B3-6E45-6D2B9E1C59E7}"/>
              </a:ext>
            </a:extLst>
          </p:cNvPr>
          <p:cNvCxnSpPr>
            <a:cxnSpLocks/>
          </p:cNvCxnSpPr>
          <p:nvPr/>
        </p:nvCxnSpPr>
        <p:spPr>
          <a:xfrm flipH="1" flipV="1">
            <a:off x="9461803" y="2948929"/>
            <a:ext cx="3766857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9" name="Gerader Verbinder 258">
            <a:extLst>
              <a:ext uri="{FF2B5EF4-FFF2-40B4-BE49-F238E27FC236}">
                <a16:creationId xmlns:a16="http://schemas.microsoft.com/office/drawing/2014/main" id="{0CAA8891-EB5A-5E08-E586-037CB45BA3E7}"/>
              </a:ext>
            </a:extLst>
          </p:cNvPr>
          <p:cNvCxnSpPr>
            <a:cxnSpLocks/>
          </p:cNvCxnSpPr>
          <p:nvPr/>
        </p:nvCxnSpPr>
        <p:spPr>
          <a:xfrm>
            <a:off x="12963443" y="12971418"/>
            <a:ext cx="6035040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Gerader Verbinder 261">
            <a:extLst>
              <a:ext uri="{FF2B5EF4-FFF2-40B4-BE49-F238E27FC236}">
                <a16:creationId xmlns:a16="http://schemas.microsoft.com/office/drawing/2014/main" id="{07AC8C2D-ACBC-5C10-60B8-C11AD9197AFB}"/>
              </a:ext>
            </a:extLst>
          </p:cNvPr>
          <p:cNvCxnSpPr>
            <a:cxnSpLocks/>
          </p:cNvCxnSpPr>
          <p:nvPr/>
        </p:nvCxnSpPr>
        <p:spPr>
          <a:xfrm flipV="1">
            <a:off x="19024609" y="10079007"/>
            <a:ext cx="0" cy="2905474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Gerader Verbinder 263">
            <a:extLst>
              <a:ext uri="{FF2B5EF4-FFF2-40B4-BE49-F238E27FC236}">
                <a16:creationId xmlns:a16="http://schemas.microsoft.com/office/drawing/2014/main" id="{A61C2B41-8443-4047-B37E-207D99E0DDF1}"/>
              </a:ext>
            </a:extLst>
          </p:cNvPr>
          <p:cNvCxnSpPr>
            <a:cxnSpLocks/>
          </p:cNvCxnSpPr>
          <p:nvPr/>
        </p:nvCxnSpPr>
        <p:spPr>
          <a:xfrm flipV="1">
            <a:off x="12959085" y="10015105"/>
            <a:ext cx="0" cy="2905474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Gerader Verbinder 264">
            <a:extLst>
              <a:ext uri="{FF2B5EF4-FFF2-40B4-BE49-F238E27FC236}">
                <a16:creationId xmlns:a16="http://schemas.microsoft.com/office/drawing/2014/main" id="{EE2CF031-E630-6E5A-7392-CC1B36D53AF0}"/>
              </a:ext>
            </a:extLst>
          </p:cNvPr>
          <p:cNvCxnSpPr>
            <a:cxnSpLocks/>
          </p:cNvCxnSpPr>
          <p:nvPr/>
        </p:nvCxnSpPr>
        <p:spPr>
          <a:xfrm>
            <a:off x="19024609" y="10079007"/>
            <a:ext cx="310029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Gerader Verbinder 266">
            <a:extLst>
              <a:ext uri="{FF2B5EF4-FFF2-40B4-BE49-F238E27FC236}">
                <a16:creationId xmlns:a16="http://schemas.microsoft.com/office/drawing/2014/main" id="{560DF53C-4723-9994-504D-66CF650EB9B7}"/>
              </a:ext>
            </a:extLst>
          </p:cNvPr>
          <p:cNvCxnSpPr>
            <a:cxnSpLocks/>
          </p:cNvCxnSpPr>
          <p:nvPr/>
        </p:nvCxnSpPr>
        <p:spPr>
          <a:xfrm>
            <a:off x="12140182" y="10082197"/>
            <a:ext cx="849391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8" name="Rechteck: abgerundete Ecken 277">
            <a:extLst>
              <a:ext uri="{FF2B5EF4-FFF2-40B4-BE49-F238E27FC236}">
                <a16:creationId xmlns:a16="http://schemas.microsoft.com/office/drawing/2014/main" id="{6B7385CC-B9E9-C559-20AB-D64FA5DFD7B4}"/>
              </a:ext>
            </a:extLst>
          </p:cNvPr>
          <p:cNvSpPr/>
          <p:nvPr/>
        </p:nvSpPr>
        <p:spPr>
          <a:xfrm>
            <a:off x="20272039" y="4054292"/>
            <a:ext cx="3045735" cy="590233"/>
          </a:xfrm>
          <a:prstGeom prst="roundRect">
            <a:avLst/>
          </a:prstGeom>
          <a:solidFill>
            <a:schemeClr val="accent4"/>
          </a:solidFill>
          <a:ln w="6032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sz="2800" b="1" dirty="0">
                <a:solidFill>
                  <a:schemeClr val="accent4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Transferzone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6195D6-80F9-2470-E866-A6359782B317}"/>
              </a:ext>
            </a:extLst>
          </p:cNvPr>
          <p:cNvSpPr/>
          <p:nvPr/>
        </p:nvSpPr>
        <p:spPr>
          <a:xfrm>
            <a:off x="9713554" y="11397878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Parkplatz</a:t>
            </a:r>
          </a:p>
        </p:txBody>
      </p:sp>
    </p:spTree>
    <p:extLst>
      <p:ext uri="{BB962C8B-B14F-4D97-AF65-F5344CB8AC3E}">
        <p14:creationId xmlns:p14="http://schemas.microsoft.com/office/powerpoint/2010/main" val="10811394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682ED-B54F-12AE-3FC1-E1D5D59D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Archiv</a:t>
            </a:r>
            <a:br>
              <a:rPr lang="de-CH" dirty="0"/>
            </a:br>
            <a:r>
              <a:rPr lang="de-CH" dirty="0"/>
              <a:t>(noch nicht oder nicht mehr verwendete Pläne)</a:t>
            </a:r>
          </a:p>
        </p:txBody>
      </p:sp>
    </p:spTree>
    <p:extLst>
      <p:ext uri="{BB962C8B-B14F-4D97-AF65-F5344CB8AC3E}">
        <p14:creationId xmlns:p14="http://schemas.microsoft.com/office/powerpoint/2010/main" val="8314534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ildschirmfoto 2021-03-02 um 16.00.37.png" descr="Bildschirmfoto 2021-03-02 um 16.00.37.png"/>
          <p:cNvPicPr>
            <a:picLocks noChangeAspect="1"/>
          </p:cNvPicPr>
          <p:nvPr/>
        </p:nvPicPr>
        <p:blipFill>
          <a:blip r:embed="rId2"/>
          <a:srcRect l="31233" t="28773" r="29158" b="31552"/>
          <a:stretch>
            <a:fillRect/>
          </a:stretch>
        </p:blipFill>
        <p:spPr>
          <a:xfrm>
            <a:off x="2396363" y="14409"/>
            <a:ext cx="19591322" cy="13687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Bildschirmfoto 2021-03-02 um 16.00.37.png" descr="Bildschirmfoto 2021-03-02 um 16.00.37.png"/>
          <p:cNvPicPr>
            <a:picLocks noChangeAspect="1"/>
          </p:cNvPicPr>
          <p:nvPr/>
        </p:nvPicPr>
        <p:blipFill>
          <a:blip r:embed="rId2"/>
          <a:srcRect l="31233" t="28773" r="29158" b="31552"/>
          <a:stretch>
            <a:fillRect/>
          </a:stretch>
        </p:blipFill>
        <p:spPr>
          <a:xfrm>
            <a:off x="5855" y="14409"/>
            <a:ext cx="19591322" cy="13687378"/>
          </a:xfrm>
          <a:prstGeom prst="rect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</p:pic>
      <p:sp>
        <p:nvSpPr>
          <p:cNvPr id="276" name="Rechteck 275">
            <a:extLst>
              <a:ext uri="{FF2B5EF4-FFF2-40B4-BE49-F238E27FC236}">
                <a16:creationId xmlns:a16="http://schemas.microsoft.com/office/drawing/2014/main" id="{EDBD8AC6-90AD-2AB3-0BF5-2BA19DA6962A}"/>
              </a:ext>
            </a:extLst>
          </p:cNvPr>
          <p:cNvSpPr/>
          <p:nvPr/>
        </p:nvSpPr>
        <p:spPr>
          <a:xfrm>
            <a:off x="8688341" y="1898070"/>
            <a:ext cx="3038306" cy="5950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476B2D0E-38E7-63F9-A4F3-B87299AF0071}"/>
              </a:ext>
            </a:extLst>
          </p:cNvPr>
          <p:cNvSpPr/>
          <p:nvPr/>
        </p:nvSpPr>
        <p:spPr>
          <a:xfrm>
            <a:off x="18839912" y="6522301"/>
            <a:ext cx="573781" cy="5950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2" name="Rechteck 271">
            <a:extLst>
              <a:ext uri="{FF2B5EF4-FFF2-40B4-BE49-F238E27FC236}">
                <a16:creationId xmlns:a16="http://schemas.microsoft.com/office/drawing/2014/main" id="{1215096E-14BA-0742-7A47-0846E96280C3}"/>
              </a:ext>
            </a:extLst>
          </p:cNvPr>
          <p:cNvSpPr>
            <a:spLocks/>
          </p:cNvSpPr>
          <p:nvPr/>
        </p:nvSpPr>
        <p:spPr>
          <a:xfrm>
            <a:off x="8269158" y="6030586"/>
            <a:ext cx="917660" cy="59503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hteck">
            <a:extLst>
              <a:ext uri="{FF2B5EF4-FFF2-40B4-BE49-F238E27FC236}">
                <a16:creationId xmlns:a16="http://schemas.microsoft.com/office/drawing/2014/main" id="{DA2851F1-770D-650A-DED0-7B5F39C6C220}"/>
              </a:ext>
            </a:extLst>
          </p:cNvPr>
          <p:cNvSpPr/>
          <p:nvPr/>
        </p:nvSpPr>
        <p:spPr>
          <a:xfrm>
            <a:off x="12566465" y="10079011"/>
            <a:ext cx="6035040" cy="2965413"/>
          </a:xfrm>
          <a:prstGeom prst="rect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0" name="Rechteck"/>
          <p:cNvSpPr/>
          <p:nvPr/>
        </p:nvSpPr>
        <p:spPr>
          <a:xfrm>
            <a:off x="1394105" y="6778650"/>
            <a:ext cx="6939994" cy="4441085"/>
          </a:xfrm>
          <a:prstGeom prst="rect">
            <a:avLst/>
          </a:prstGeom>
          <a:solidFill>
            <a:srgbClr val="FD847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6" name="Form"/>
          <p:cNvSpPr/>
          <p:nvPr/>
        </p:nvSpPr>
        <p:spPr>
          <a:xfrm>
            <a:off x="1684151" y="1365705"/>
            <a:ext cx="4094727" cy="426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484" extrusionOk="0">
                <a:moveTo>
                  <a:pt x="45" y="149"/>
                </a:moveTo>
                <a:cubicBezTo>
                  <a:pt x="-345" y="5890"/>
                  <a:pt x="1845" y="11515"/>
                  <a:pt x="6056" y="15593"/>
                </a:cubicBezTo>
                <a:cubicBezTo>
                  <a:pt x="10063" y="19473"/>
                  <a:pt x="15545" y="21600"/>
                  <a:pt x="21224" y="21479"/>
                </a:cubicBezTo>
                <a:lnTo>
                  <a:pt x="21255" y="6477"/>
                </a:lnTo>
                <a:cubicBezTo>
                  <a:pt x="20103" y="6221"/>
                  <a:pt x="19036" y="5689"/>
                  <a:pt x="18153" y="4931"/>
                </a:cubicBezTo>
                <a:cubicBezTo>
                  <a:pt x="16688" y="3672"/>
                  <a:pt x="15824" y="1890"/>
                  <a:pt x="15762" y="0"/>
                </a:cubicBezTo>
                <a:lnTo>
                  <a:pt x="45" y="14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7" name="Rechteck"/>
          <p:cNvSpPr/>
          <p:nvPr/>
        </p:nvSpPr>
        <p:spPr>
          <a:xfrm>
            <a:off x="5765815" y="2336226"/>
            <a:ext cx="2915994" cy="18406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9" name="Rechteck"/>
          <p:cNvSpPr/>
          <p:nvPr/>
        </p:nvSpPr>
        <p:spPr>
          <a:xfrm>
            <a:off x="2812138" y="728575"/>
            <a:ext cx="6649114" cy="573782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1" name="Rechteck"/>
          <p:cNvSpPr/>
          <p:nvPr/>
        </p:nvSpPr>
        <p:spPr>
          <a:xfrm rot="420000">
            <a:off x="-111107" y="548483"/>
            <a:ext cx="3068358" cy="573781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5" name="Kreis"/>
          <p:cNvSpPr/>
          <p:nvPr/>
        </p:nvSpPr>
        <p:spPr>
          <a:xfrm>
            <a:off x="2640400" y="5336503"/>
            <a:ext cx="845395" cy="845395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6" name="Kreis"/>
          <p:cNvSpPr/>
          <p:nvPr/>
        </p:nvSpPr>
        <p:spPr>
          <a:xfrm>
            <a:off x="1244229" y="4934669"/>
            <a:ext cx="1247229" cy="1247229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7" name="Kreis"/>
          <p:cNvSpPr/>
          <p:nvPr/>
        </p:nvSpPr>
        <p:spPr>
          <a:xfrm>
            <a:off x="6196121" y="4948220"/>
            <a:ext cx="1679090" cy="16790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091D66F-93FB-D3D8-F3BA-7944BB878749}"/>
              </a:ext>
            </a:extLst>
          </p:cNvPr>
          <p:cNvSpPr/>
          <p:nvPr/>
        </p:nvSpPr>
        <p:spPr>
          <a:xfrm>
            <a:off x="14426299" y="11428655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Rasen Z1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48018CE-3CF0-3700-F4AE-A652083C836B}"/>
              </a:ext>
            </a:extLst>
          </p:cNvPr>
          <p:cNvSpPr/>
          <p:nvPr/>
        </p:nvSpPr>
        <p:spPr>
          <a:xfrm>
            <a:off x="3595525" y="8763615"/>
            <a:ext cx="25371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roter Platz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512754-29CE-8AA9-87CA-7F22634DD18A}"/>
              </a:ext>
            </a:extLst>
          </p:cNvPr>
          <p:cNvSpPr/>
          <p:nvPr/>
        </p:nvSpPr>
        <p:spPr>
          <a:xfrm>
            <a:off x="5778878" y="5179453"/>
            <a:ext cx="2915994" cy="59503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hteck">
            <a:extLst>
              <a:ext uri="{FF2B5EF4-FFF2-40B4-BE49-F238E27FC236}">
                <a16:creationId xmlns:a16="http://schemas.microsoft.com/office/drawing/2014/main" id="{768F2CFF-98EA-7D9D-C883-4DCA770D3F16}"/>
              </a:ext>
            </a:extLst>
          </p:cNvPr>
          <p:cNvSpPr/>
          <p:nvPr/>
        </p:nvSpPr>
        <p:spPr>
          <a:xfrm>
            <a:off x="9024362" y="2991700"/>
            <a:ext cx="2696125" cy="66963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4" name="Rechteck">
            <a:extLst>
              <a:ext uri="{FF2B5EF4-FFF2-40B4-BE49-F238E27FC236}">
                <a16:creationId xmlns:a16="http://schemas.microsoft.com/office/drawing/2014/main" id="{69E468B8-53CC-C73F-ACFC-29E01454BF48}"/>
              </a:ext>
            </a:extLst>
          </p:cNvPr>
          <p:cNvSpPr/>
          <p:nvPr/>
        </p:nvSpPr>
        <p:spPr>
          <a:xfrm>
            <a:off x="11717074" y="1774635"/>
            <a:ext cx="5669481" cy="29654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B2034C-136E-A837-2908-C0C0584EB734}"/>
              </a:ext>
            </a:extLst>
          </p:cNvPr>
          <p:cNvSpPr/>
          <p:nvPr/>
        </p:nvSpPr>
        <p:spPr>
          <a:xfrm>
            <a:off x="12169396" y="6527480"/>
            <a:ext cx="6733547" cy="59503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de-CH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hteck">
            <a:extLst>
              <a:ext uri="{FF2B5EF4-FFF2-40B4-BE49-F238E27FC236}">
                <a16:creationId xmlns:a16="http://schemas.microsoft.com/office/drawing/2014/main" id="{9817DA4A-D0B5-845A-7A69-9CF1B33387FE}"/>
              </a:ext>
            </a:extLst>
          </p:cNvPr>
          <p:cNvSpPr/>
          <p:nvPr/>
        </p:nvSpPr>
        <p:spPr>
          <a:xfrm>
            <a:off x="11289931" y="812303"/>
            <a:ext cx="8186790" cy="29032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4" name="Kreis"/>
          <p:cNvSpPr/>
          <p:nvPr/>
        </p:nvSpPr>
        <p:spPr>
          <a:xfrm>
            <a:off x="17465499" y="923668"/>
            <a:ext cx="1247229" cy="1247229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CEC8549-0366-A54B-7F27-9048A049CB15}"/>
              </a:ext>
            </a:extLst>
          </p:cNvPr>
          <p:cNvCxnSpPr>
            <a:cxnSpLocks/>
          </p:cNvCxnSpPr>
          <p:nvPr/>
        </p:nvCxnSpPr>
        <p:spPr>
          <a:xfrm flipV="1">
            <a:off x="1244229" y="1365705"/>
            <a:ext cx="18146188" cy="8009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977069A-D8D6-2C72-D6DA-D0F4EA553C1A}"/>
              </a:ext>
            </a:extLst>
          </p:cNvPr>
          <p:cNvCxnSpPr>
            <a:cxnSpLocks/>
          </p:cNvCxnSpPr>
          <p:nvPr/>
        </p:nvCxnSpPr>
        <p:spPr>
          <a:xfrm flipV="1">
            <a:off x="19390417" y="1373714"/>
            <a:ext cx="0" cy="11670706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8A5B63E6-5472-0673-B989-D722A4859130}"/>
              </a:ext>
            </a:extLst>
          </p:cNvPr>
          <p:cNvCxnSpPr>
            <a:cxnSpLocks/>
          </p:cNvCxnSpPr>
          <p:nvPr/>
        </p:nvCxnSpPr>
        <p:spPr>
          <a:xfrm>
            <a:off x="8315258" y="13044420"/>
            <a:ext cx="11075159" cy="0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8D4A3933-43C1-B3FC-7448-23DDA66B5DC0}"/>
              </a:ext>
            </a:extLst>
          </p:cNvPr>
          <p:cNvCxnSpPr>
            <a:cxnSpLocks/>
          </p:cNvCxnSpPr>
          <p:nvPr/>
        </p:nvCxnSpPr>
        <p:spPr>
          <a:xfrm>
            <a:off x="1187291" y="1373714"/>
            <a:ext cx="0" cy="10024162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Gerader Verbinder 174">
            <a:extLst>
              <a:ext uri="{FF2B5EF4-FFF2-40B4-BE49-F238E27FC236}">
                <a16:creationId xmlns:a16="http://schemas.microsoft.com/office/drawing/2014/main" id="{48766E49-22FF-EB7E-0AD3-19D522F4B737}"/>
              </a:ext>
            </a:extLst>
          </p:cNvPr>
          <p:cNvCxnSpPr>
            <a:cxnSpLocks/>
          </p:cNvCxnSpPr>
          <p:nvPr/>
        </p:nvCxnSpPr>
        <p:spPr>
          <a:xfrm flipV="1">
            <a:off x="1238401" y="11295170"/>
            <a:ext cx="7095698" cy="0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Gerader Verbinder 197">
            <a:extLst>
              <a:ext uri="{FF2B5EF4-FFF2-40B4-BE49-F238E27FC236}">
                <a16:creationId xmlns:a16="http://schemas.microsoft.com/office/drawing/2014/main" id="{42A028FF-A4EC-6760-BECD-524B0E447843}"/>
              </a:ext>
            </a:extLst>
          </p:cNvPr>
          <p:cNvCxnSpPr>
            <a:cxnSpLocks/>
          </p:cNvCxnSpPr>
          <p:nvPr/>
        </p:nvCxnSpPr>
        <p:spPr>
          <a:xfrm>
            <a:off x="8315258" y="11295170"/>
            <a:ext cx="0" cy="1749250"/>
          </a:xfrm>
          <a:prstGeom prst="line">
            <a:avLst/>
          </a:prstGeom>
          <a:ln w="603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" name="Kreis"/>
          <p:cNvSpPr/>
          <p:nvPr/>
        </p:nvSpPr>
        <p:spPr>
          <a:xfrm>
            <a:off x="1136182" y="4273181"/>
            <a:ext cx="573781" cy="573782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0" name="Oval"/>
          <p:cNvSpPr/>
          <p:nvPr/>
        </p:nvSpPr>
        <p:spPr>
          <a:xfrm>
            <a:off x="9063496" y="208241"/>
            <a:ext cx="2437415" cy="2314928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5" name="Kreis"/>
          <p:cNvSpPr/>
          <p:nvPr/>
        </p:nvSpPr>
        <p:spPr>
          <a:xfrm>
            <a:off x="18902940" y="1151591"/>
            <a:ext cx="573781" cy="573781"/>
          </a:xfrm>
          <a:prstGeom prst="ellipse">
            <a:avLst/>
          </a:prstGeom>
          <a:solidFill>
            <a:srgbClr val="006600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01" name="Rechteck: abgerundete Ecken 200">
            <a:extLst>
              <a:ext uri="{FF2B5EF4-FFF2-40B4-BE49-F238E27FC236}">
                <a16:creationId xmlns:a16="http://schemas.microsoft.com/office/drawing/2014/main" id="{823A06F5-B9E0-6589-B427-AE329D0A25BD}"/>
              </a:ext>
            </a:extLst>
          </p:cNvPr>
          <p:cNvSpPr/>
          <p:nvPr/>
        </p:nvSpPr>
        <p:spPr>
          <a:xfrm>
            <a:off x="20094036" y="1373714"/>
            <a:ext cx="3045735" cy="590233"/>
          </a:xfrm>
          <a:prstGeom prst="roundRect">
            <a:avLst/>
          </a:prstGeom>
          <a:noFill/>
          <a:ln w="60325" cap="flat">
            <a:solidFill>
              <a:schemeClr val="accent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sz="2800" b="1" dirty="0">
                <a:solidFill>
                  <a:schemeClr val="accent1">
                    <a:lumMod val="75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Schulareal</a:t>
            </a:r>
          </a:p>
        </p:txBody>
      </p:sp>
      <p:sp>
        <p:nvSpPr>
          <p:cNvPr id="202" name="Rechteck: abgerundete Ecken 201">
            <a:extLst>
              <a:ext uri="{FF2B5EF4-FFF2-40B4-BE49-F238E27FC236}">
                <a16:creationId xmlns:a16="http://schemas.microsoft.com/office/drawing/2014/main" id="{05903FCB-F5D8-885E-708D-68DA8AC74F30}"/>
              </a:ext>
            </a:extLst>
          </p:cNvPr>
          <p:cNvSpPr/>
          <p:nvPr/>
        </p:nvSpPr>
        <p:spPr>
          <a:xfrm>
            <a:off x="20094035" y="2228052"/>
            <a:ext cx="3045735" cy="590233"/>
          </a:xfrm>
          <a:prstGeom prst="roundRect">
            <a:avLst/>
          </a:prstGeom>
          <a:noFill/>
          <a:ln w="60325" cap="flat">
            <a:solidFill>
              <a:schemeClr val="accent3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sz="2800" b="1" dirty="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Pausenareal</a:t>
            </a:r>
          </a:p>
        </p:txBody>
      </p:sp>
      <p:sp>
        <p:nvSpPr>
          <p:cNvPr id="203" name="Rechteck 202">
            <a:extLst>
              <a:ext uri="{FF2B5EF4-FFF2-40B4-BE49-F238E27FC236}">
                <a16:creationId xmlns:a16="http://schemas.microsoft.com/office/drawing/2014/main" id="{67EAAD55-A50E-6860-395C-F394B2E0074C}"/>
              </a:ext>
            </a:extLst>
          </p:cNvPr>
          <p:cNvSpPr/>
          <p:nvPr/>
        </p:nvSpPr>
        <p:spPr>
          <a:xfrm>
            <a:off x="13476426" y="2787073"/>
            <a:ext cx="214230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Schulhaus Zentral 1</a:t>
            </a:r>
          </a:p>
        </p:txBody>
      </p:sp>
      <p:sp>
        <p:nvSpPr>
          <p:cNvPr id="204" name="Rechteck 203">
            <a:extLst>
              <a:ext uri="{FF2B5EF4-FFF2-40B4-BE49-F238E27FC236}">
                <a16:creationId xmlns:a16="http://schemas.microsoft.com/office/drawing/2014/main" id="{307324A8-7D70-77AA-BC11-97CD49CBC601}"/>
              </a:ext>
            </a:extLst>
          </p:cNvPr>
          <p:cNvSpPr/>
          <p:nvPr/>
        </p:nvSpPr>
        <p:spPr>
          <a:xfrm>
            <a:off x="9362965" y="5285065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Turnhalle</a:t>
            </a:r>
          </a:p>
        </p:txBody>
      </p:sp>
      <p:cxnSp>
        <p:nvCxnSpPr>
          <p:cNvPr id="208" name="Gerader Verbinder 207">
            <a:extLst>
              <a:ext uri="{FF2B5EF4-FFF2-40B4-BE49-F238E27FC236}">
                <a16:creationId xmlns:a16="http://schemas.microsoft.com/office/drawing/2014/main" id="{C27A7DB2-570D-C524-9846-A9D9F3446BF7}"/>
              </a:ext>
            </a:extLst>
          </p:cNvPr>
          <p:cNvCxnSpPr>
            <a:cxnSpLocks/>
          </p:cNvCxnSpPr>
          <p:nvPr/>
        </p:nvCxnSpPr>
        <p:spPr>
          <a:xfrm flipH="1">
            <a:off x="9063500" y="7363549"/>
            <a:ext cx="2663151" cy="0"/>
          </a:xfrm>
          <a:prstGeom prst="line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1" name="Rechteck 210">
            <a:extLst>
              <a:ext uri="{FF2B5EF4-FFF2-40B4-BE49-F238E27FC236}">
                <a16:creationId xmlns:a16="http://schemas.microsoft.com/office/drawing/2014/main" id="{F348597D-251F-BA56-93DA-500653231A45}"/>
              </a:ext>
            </a:extLst>
          </p:cNvPr>
          <p:cNvSpPr/>
          <p:nvPr/>
        </p:nvSpPr>
        <p:spPr>
          <a:xfrm>
            <a:off x="9317823" y="8299357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JAM</a:t>
            </a:r>
          </a:p>
        </p:txBody>
      </p:sp>
      <p:sp>
        <p:nvSpPr>
          <p:cNvPr id="213" name="Rechteck 212">
            <a:extLst>
              <a:ext uri="{FF2B5EF4-FFF2-40B4-BE49-F238E27FC236}">
                <a16:creationId xmlns:a16="http://schemas.microsoft.com/office/drawing/2014/main" id="{2EC1B044-0C81-2793-0A98-D791150B63FE}"/>
              </a:ext>
            </a:extLst>
          </p:cNvPr>
          <p:cNvSpPr/>
          <p:nvPr/>
        </p:nvSpPr>
        <p:spPr>
          <a:xfrm>
            <a:off x="2832835" y="3120639"/>
            <a:ext cx="473001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Schulhaus Zentral 2</a:t>
            </a:r>
          </a:p>
        </p:txBody>
      </p:sp>
      <p:cxnSp>
        <p:nvCxnSpPr>
          <p:cNvPr id="214" name="Gerader Verbinder 213">
            <a:extLst>
              <a:ext uri="{FF2B5EF4-FFF2-40B4-BE49-F238E27FC236}">
                <a16:creationId xmlns:a16="http://schemas.microsoft.com/office/drawing/2014/main" id="{C6E51E44-8DFB-D589-AAB3-CC16726A6EF4}"/>
              </a:ext>
            </a:extLst>
          </p:cNvPr>
          <p:cNvCxnSpPr>
            <a:cxnSpLocks/>
          </p:cNvCxnSpPr>
          <p:nvPr/>
        </p:nvCxnSpPr>
        <p:spPr>
          <a:xfrm flipH="1" flipV="1">
            <a:off x="8681809" y="4172279"/>
            <a:ext cx="0" cy="260479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60982040-9CFC-AD11-E734-7EB6E6FC5D1F}"/>
              </a:ext>
            </a:extLst>
          </p:cNvPr>
          <p:cNvCxnSpPr>
            <a:cxnSpLocks/>
          </p:cNvCxnSpPr>
          <p:nvPr/>
        </p:nvCxnSpPr>
        <p:spPr>
          <a:xfrm flipH="1">
            <a:off x="8334099" y="6777075"/>
            <a:ext cx="347710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1" name="Gerader Verbinder 220">
            <a:extLst>
              <a:ext uri="{FF2B5EF4-FFF2-40B4-BE49-F238E27FC236}">
                <a16:creationId xmlns:a16="http://schemas.microsoft.com/office/drawing/2014/main" id="{BAA563EB-1E2C-CF25-58B6-2F83BF982A5A}"/>
              </a:ext>
            </a:extLst>
          </p:cNvPr>
          <p:cNvCxnSpPr>
            <a:cxnSpLocks/>
          </p:cNvCxnSpPr>
          <p:nvPr/>
        </p:nvCxnSpPr>
        <p:spPr>
          <a:xfrm flipH="1">
            <a:off x="5778878" y="4172279"/>
            <a:ext cx="2909463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4" name="Gerader Verbinder 223">
            <a:extLst>
              <a:ext uri="{FF2B5EF4-FFF2-40B4-BE49-F238E27FC236}">
                <a16:creationId xmlns:a16="http://schemas.microsoft.com/office/drawing/2014/main" id="{DADEDB06-BE64-7DB4-AE0D-8D37472E9A8D}"/>
              </a:ext>
            </a:extLst>
          </p:cNvPr>
          <p:cNvCxnSpPr>
            <a:cxnSpLocks/>
          </p:cNvCxnSpPr>
          <p:nvPr/>
        </p:nvCxnSpPr>
        <p:spPr>
          <a:xfrm flipH="1">
            <a:off x="1394105" y="6777075"/>
            <a:ext cx="4384773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6" name="Gerader Verbinder 225">
            <a:extLst>
              <a:ext uri="{FF2B5EF4-FFF2-40B4-BE49-F238E27FC236}">
                <a16:creationId xmlns:a16="http://schemas.microsoft.com/office/drawing/2014/main" id="{FA710FBE-44F3-AF3F-E7C1-CCA1FD89B85A}"/>
              </a:ext>
            </a:extLst>
          </p:cNvPr>
          <p:cNvCxnSpPr>
            <a:cxnSpLocks/>
          </p:cNvCxnSpPr>
          <p:nvPr/>
        </p:nvCxnSpPr>
        <p:spPr>
          <a:xfrm flipH="1" flipV="1">
            <a:off x="1394572" y="6755468"/>
            <a:ext cx="0" cy="4516518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Gerader Verbinder 227">
            <a:extLst>
              <a:ext uri="{FF2B5EF4-FFF2-40B4-BE49-F238E27FC236}">
                <a16:creationId xmlns:a16="http://schemas.microsoft.com/office/drawing/2014/main" id="{ABCAE301-8250-C2B7-A60D-400477AE43A8}"/>
              </a:ext>
            </a:extLst>
          </p:cNvPr>
          <p:cNvCxnSpPr>
            <a:cxnSpLocks/>
          </p:cNvCxnSpPr>
          <p:nvPr/>
        </p:nvCxnSpPr>
        <p:spPr>
          <a:xfrm flipH="1" flipV="1">
            <a:off x="8327099" y="6775502"/>
            <a:ext cx="0" cy="451966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0" name="Gerader Verbinder 229">
            <a:extLst>
              <a:ext uri="{FF2B5EF4-FFF2-40B4-BE49-F238E27FC236}">
                <a16:creationId xmlns:a16="http://schemas.microsoft.com/office/drawing/2014/main" id="{174F9842-FD44-5D35-0C7A-B47EC30BB32F}"/>
              </a:ext>
            </a:extLst>
          </p:cNvPr>
          <p:cNvCxnSpPr>
            <a:cxnSpLocks/>
          </p:cNvCxnSpPr>
          <p:nvPr/>
        </p:nvCxnSpPr>
        <p:spPr>
          <a:xfrm flipH="1" flipV="1">
            <a:off x="5765657" y="4180372"/>
            <a:ext cx="0" cy="260479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2" name="Gerader Verbinder 231">
            <a:extLst>
              <a:ext uri="{FF2B5EF4-FFF2-40B4-BE49-F238E27FC236}">
                <a16:creationId xmlns:a16="http://schemas.microsoft.com/office/drawing/2014/main" id="{63FDDD93-C428-537D-8795-9A5B7B0FD927}"/>
              </a:ext>
            </a:extLst>
          </p:cNvPr>
          <p:cNvCxnSpPr>
            <a:cxnSpLocks/>
          </p:cNvCxnSpPr>
          <p:nvPr/>
        </p:nvCxnSpPr>
        <p:spPr>
          <a:xfrm flipH="1">
            <a:off x="1394105" y="11245860"/>
            <a:ext cx="6939994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2CD8010B-36C7-DB09-EE85-AD050E07E572}"/>
              </a:ext>
            </a:extLst>
          </p:cNvPr>
          <p:cNvCxnSpPr>
            <a:cxnSpLocks/>
          </p:cNvCxnSpPr>
          <p:nvPr/>
        </p:nvCxnSpPr>
        <p:spPr>
          <a:xfrm flipH="1" flipV="1">
            <a:off x="11720054" y="4123228"/>
            <a:ext cx="6597" cy="5955783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7" name="Gerader Verbinder 236">
            <a:extLst>
              <a:ext uri="{FF2B5EF4-FFF2-40B4-BE49-F238E27FC236}">
                <a16:creationId xmlns:a16="http://schemas.microsoft.com/office/drawing/2014/main" id="{8BE3F82D-6C95-930D-90A9-C1E62142BA83}"/>
              </a:ext>
            </a:extLst>
          </p:cNvPr>
          <p:cNvCxnSpPr>
            <a:cxnSpLocks/>
          </p:cNvCxnSpPr>
          <p:nvPr/>
        </p:nvCxnSpPr>
        <p:spPr>
          <a:xfrm flipV="1">
            <a:off x="18898471" y="4690274"/>
            <a:ext cx="0" cy="5388733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8" name="Gerader Verbinder 237">
            <a:extLst>
              <a:ext uri="{FF2B5EF4-FFF2-40B4-BE49-F238E27FC236}">
                <a16:creationId xmlns:a16="http://schemas.microsoft.com/office/drawing/2014/main" id="{C28A349B-2271-BAE6-28F1-13189903A4BD}"/>
              </a:ext>
            </a:extLst>
          </p:cNvPr>
          <p:cNvCxnSpPr>
            <a:cxnSpLocks/>
          </p:cNvCxnSpPr>
          <p:nvPr/>
        </p:nvCxnSpPr>
        <p:spPr>
          <a:xfrm flipH="1">
            <a:off x="12705200" y="4768394"/>
            <a:ext cx="6226140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" name="Rechteck 244">
            <a:extLst>
              <a:ext uri="{FF2B5EF4-FFF2-40B4-BE49-F238E27FC236}">
                <a16:creationId xmlns:a16="http://schemas.microsoft.com/office/drawing/2014/main" id="{43E0585F-5F0B-34F6-059E-E3D2CAF0F876}"/>
              </a:ext>
            </a:extLst>
          </p:cNvPr>
          <p:cNvSpPr/>
          <p:nvPr/>
        </p:nvSpPr>
        <p:spPr>
          <a:xfrm>
            <a:off x="9279659" y="3300963"/>
            <a:ext cx="21423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Pausenhalle</a:t>
            </a:r>
          </a:p>
        </p:txBody>
      </p:sp>
      <p:cxnSp>
        <p:nvCxnSpPr>
          <p:cNvPr id="246" name="Gerader Verbinder 245">
            <a:extLst>
              <a:ext uri="{FF2B5EF4-FFF2-40B4-BE49-F238E27FC236}">
                <a16:creationId xmlns:a16="http://schemas.microsoft.com/office/drawing/2014/main" id="{2921CC9D-9DA1-EBC4-99F0-51A6AE25C2BF}"/>
              </a:ext>
            </a:extLst>
          </p:cNvPr>
          <p:cNvCxnSpPr>
            <a:cxnSpLocks/>
          </p:cNvCxnSpPr>
          <p:nvPr/>
        </p:nvCxnSpPr>
        <p:spPr>
          <a:xfrm flipV="1">
            <a:off x="9026948" y="2943666"/>
            <a:ext cx="0" cy="1110626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8" name="Gerader Verbinder 247">
            <a:extLst>
              <a:ext uri="{FF2B5EF4-FFF2-40B4-BE49-F238E27FC236}">
                <a16:creationId xmlns:a16="http://schemas.microsoft.com/office/drawing/2014/main" id="{17769E6D-44CA-45F9-D596-CC1615F6939E}"/>
              </a:ext>
            </a:extLst>
          </p:cNvPr>
          <p:cNvCxnSpPr>
            <a:cxnSpLocks/>
          </p:cNvCxnSpPr>
          <p:nvPr/>
        </p:nvCxnSpPr>
        <p:spPr>
          <a:xfrm flipV="1">
            <a:off x="12805552" y="2991700"/>
            <a:ext cx="0" cy="1800357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9" name="Gerader Verbinder 248">
            <a:extLst>
              <a:ext uri="{FF2B5EF4-FFF2-40B4-BE49-F238E27FC236}">
                <a16:creationId xmlns:a16="http://schemas.microsoft.com/office/drawing/2014/main" id="{E1FDD27A-651D-4494-7854-8BD5EAD9575D}"/>
              </a:ext>
            </a:extLst>
          </p:cNvPr>
          <p:cNvCxnSpPr>
            <a:cxnSpLocks/>
          </p:cNvCxnSpPr>
          <p:nvPr/>
        </p:nvCxnSpPr>
        <p:spPr>
          <a:xfrm flipH="1">
            <a:off x="9042582" y="4141151"/>
            <a:ext cx="2674492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2" name="Gerader Verbinder 251">
            <a:extLst>
              <a:ext uri="{FF2B5EF4-FFF2-40B4-BE49-F238E27FC236}">
                <a16:creationId xmlns:a16="http://schemas.microsoft.com/office/drawing/2014/main" id="{278730B7-7FA8-B261-B107-3AAC5EA29A95}"/>
              </a:ext>
            </a:extLst>
          </p:cNvPr>
          <p:cNvCxnSpPr>
            <a:cxnSpLocks/>
          </p:cNvCxnSpPr>
          <p:nvPr/>
        </p:nvCxnSpPr>
        <p:spPr>
          <a:xfrm flipH="1" flipV="1">
            <a:off x="9038699" y="2948929"/>
            <a:ext cx="3766857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9" name="Gerader Verbinder 258">
            <a:extLst>
              <a:ext uri="{FF2B5EF4-FFF2-40B4-BE49-F238E27FC236}">
                <a16:creationId xmlns:a16="http://schemas.microsoft.com/office/drawing/2014/main" id="{3310D907-D764-A83A-6621-115317417D49}"/>
              </a:ext>
            </a:extLst>
          </p:cNvPr>
          <p:cNvCxnSpPr>
            <a:cxnSpLocks/>
          </p:cNvCxnSpPr>
          <p:nvPr/>
        </p:nvCxnSpPr>
        <p:spPr>
          <a:xfrm>
            <a:off x="12540339" y="12971418"/>
            <a:ext cx="6035040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Gerader Verbinder 261">
            <a:extLst>
              <a:ext uri="{FF2B5EF4-FFF2-40B4-BE49-F238E27FC236}">
                <a16:creationId xmlns:a16="http://schemas.microsoft.com/office/drawing/2014/main" id="{D7D2651D-BBE6-17B2-91AC-31239B50D9BF}"/>
              </a:ext>
            </a:extLst>
          </p:cNvPr>
          <p:cNvCxnSpPr>
            <a:cxnSpLocks/>
          </p:cNvCxnSpPr>
          <p:nvPr/>
        </p:nvCxnSpPr>
        <p:spPr>
          <a:xfrm flipV="1">
            <a:off x="18601505" y="10079007"/>
            <a:ext cx="0" cy="2905474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Gerader Verbinder 263">
            <a:extLst>
              <a:ext uri="{FF2B5EF4-FFF2-40B4-BE49-F238E27FC236}">
                <a16:creationId xmlns:a16="http://schemas.microsoft.com/office/drawing/2014/main" id="{8F97B959-05CA-1DFF-CCEE-1B18274C46A5}"/>
              </a:ext>
            </a:extLst>
          </p:cNvPr>
          <p:cNvCxnSpPr>
            <a:cxnSpLocks/>
          </p:cNvCxnSpPr>
          <p:nvPr/>
        </p:nvCxnSpPr>
        <p:spPr>
          <a:xfrm flipV="1">
            <a:off x="12535981" y="10015105"/>
            <a:ext cx="0" cy="2905474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Gerader Verbinder 264">
            <a:extLst>
              <a:ext uri="{FF2B5EF4-FFF2-40B4-BE49-F238E27FC236}">
                <a16:creationId xmlns:a16="http://schemas.microsoft.com/office/drawing/2014/main" id="{8D1587A2-33E3-FE49-B0C3-76B80461A7F8}"/>
              </a:ext>
            </a:extLst>
          </p:cNvPr>
          <p:cNvCxnSpPr>
            <a:cxnSpLocks/>
          </p:cNvCxnSpPr>
          <p:nvPr/>
        </p:nvCxnSpPr>
        <p:spPr>
          <a:xfrm>
            <a:off x="18601505" y="10079007"/>
            <a:ext cx="310029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Gerader Verbinder 266">
            <a:extLst>
              <a:ext uri="{FF2B5EF4-FFF2-40B4-BE49-F238E27FC236}">
                <a16:creationId xmlns:a16="http://schemas.microsoft.com/office/drawing/2014/main" id="{1A68CB3A-B3A0-97FB-F2B9-21BED02C1A60}"/>
              </a:ext>
            </a:extLst>
          </p:cNvPr>
          <p:cNvCxnSpPr>
            <a:cxnSpLocks/>
          </p:cNvCxnSpPr>
          <p:nvPr/>
        </p:nvCxnSpPr>
        <p:spPr>
          <a:xfrm>
            <a:off x="11717078" y="10082197"/>
            <a:ext cx="849391" cy="0"/>
          </a:xfrm>
          <a:prstGeom prst="line">
            <a:avLst/>
          </a:prstGeom>
          <a:ln w="60325">
            <a:solidFill>
              <a:schemeClr val="accent3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8" name="Rechteck: abgerundete Ecken 277">
            <a:extLst>
              <a:ext uri="{FF2B5EF4-FFF2-40B4-BE49-F238E27FC236}">
                <a16:creationId xmlns:a16="http://schemas.microsoft.com/office/drawing/2014/main" id="{75282916-4A9C-787E-081D-D29B725D1A08}"/>
              </a:ext>
            </a:extLst>
          </p:cNvPr>
          <p:cNvSpPr/>
          <p:nvPr/>
        </p:nvSpPr>
        <p:spPr>
          <a:xfrm>
            <a:off x="20094035" y="3082390"/>
            <a:ext cx="3045735" cy="590233"/>
          </a:xfrm>
          <a:prstGeom prst="roundRect">
            <a:avLst/>
          </a:prstGeom>
          <a:solidFill>
            <a:schemeClr val="accent4"/>
          </a:solidFill>
          <a:ln w="6032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de-CH" sz="2800" b="1" dirty="0">
                <a:solidFill>
                  <a:schemeClr val="accent4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Transferzone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"/>
          <p:cNvSpPr/>
          <p:nvPr/>
        </p:nvSpPr>
        <p:spPr>
          <a:xfrm>
            <a:off x="5202646" y="652375"/>
            <a:ext cx="16635547" cy="573782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52" name="Rechteck"/>
          <p:cNvSpPr/>
          <p:nvPr/>
        </p:nvSpPr>
        <p:spPr>
          <a:xfrm>
            <a:off x="10724709" y="2736358"/>
            <a:ext cx="3862751" cy="694866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53" name="Rechteck"/>
          <p:cNvSpPr/>
          <p:nvPr/>
        </p:nvSpPr>
        <p:spPr>
          <a:xfrm>
            <a:off x="3356012" y="1259561"/>
            <a:ext cx="18427822" cy="12423919"/>
          </a:xfrm>
          <a:prstGeom prst="rect">
            <a:avLst/>
          </a:prstGeom>
          <a:solidFill>
            <a:srgbClr val="D5D5D5">
              <a:alpha val="2037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54" name="Rechteck"/>
          <p:cNvSpPr/>
          <p:nvPr/>
        </p:nvSpPr>
        <p:spPr>
          <a:xfrm rot="16200000">
            <a:off x="15490990" y="3831747"/>
            <a:ext cx="4917202" cy="67849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55" name="Rechteck"/>
          <p:cNvSpPr/>
          <p:nvPr/>
        </p:nvSpPr>
        <p:spPr>
          <a:xfrm rot="16200000">
            <a:off x="22845341" y="8915148"/>
            <a:ext cx="8867334" cy="573782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56" name="Sportplatz Z2"/>
          <p:cNvSpPr/>
          <p:nvPr/>
        </p:nvSpPr>
        <p:spPr>
          <a:xfrm>
            <a:off x="4076246" y="6867924"/>
            <a:ext cx="6649115" cy="40716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Sportplatz Z2</a:t>
            </a:r>
          </a:p>
        </p:txBody>
      </p:sp>
      <p:sp>
        <p:nvSpPr>
          <p:cNvPr id="157" name="Sportplatz Z1"/>
          <p:cNvSpPr/>
          <p:nvPr/>
        </p:nvSpPr>
        <p:spPr>
          <a:xfrm>
            <a:off x="14019273" y="10038196"/>
            <a:ext cx="7072643" cy="3579825"/>
          </a:xfrm>
          <a:prstGeom prst="rect">
            <a:avLst/>
          </a:prstGeom>
          <a:solidFill>
            <a:schemeClr val="accent3">
              <a:hueOff val="914338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Sportplatz Z1</a:t>
            </a:r>
          </a:p>
        </p:txBody>
      </p:sp>
      <p:sp>
        <p:nvSpPr>
          <p:cNvPr id="158" name="Rechteck"/>
          <p:cNvSpPr/>
          <p:nvPr/>
        </p:nvSpPr>
        <p:spPr>
          <a:xfrm>
            <a:off x="11255954" y="2734340"/>
            <a:ext cx="2800252" cy="6952709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59" name="Zentral 1"/>
          <p:cNvSpPr/>
          <p:nvPr/>
        </p:nvSpPr>
        <p:spPr>
          <a:xfrm>
            <a:off x="13975915" y="1795837"/>
            <a:ext cx="5681784" cy="2997775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Zentral 1</a:t>
            </a:r>
          </a:p>
        </p:txBody>
      </p:sp>
      <p:sp>
        <p:nvSpPr>
          <p:cNvPr id="160" name="Kreis"/>
          <p:cNvSpPr/>
          <p:nvPr/>
        </p:nvSpPr>
        <p:spPr>
          <a:xfrm>
            <a:off x="19725377" y="847468"/>
            <a:ext cx="1086295" cy="1097285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1" name="Kreis"/>
          <p:cNvSpPr/>
          <p:nvPr/>
        </p:nvSpPr>
        <p:spPr>
          <a:xfrm>
            <a:off x="21162818" y="1184192"/>
            <a:ext cx="573781" cy="573781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2" name="Form"/>
          <p:cNvSpPr/>
          <p:nvPr/>
        </p:nvSpPr>
        <p:spPr>
          <a:xfrm>
            <a:off x="4035139" y="1271029"/>
            <a:ext cx="4120222" cy="4071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483" extrusionOk="0">
                <a:moveTo>
                  <a:pt x="59" y="0"/>
                </a:moveTo>
                <a:cubicBezTo>
                  <a:pt x="-393" y="5791"/>
                  <a:pt x="1790" y="11486"/>
                  <a:pt x="6040" y="15604"/>
                </a:cubicBezTo>
                <a:cubicBezTo>
                  <a:pt x="10037" y="19477"/>
                  <a:pt x="15509" y="21600"/>
                  <a:pt x="21176" y="21478"/>
                </a:cubicBezTo>
                <a:lnTo>
                  <a:pt x="21207" y="6507"/>
                </a:lnTo>
                <a:cubicBezTo>
                  <a:pt x="20057" y="6251"/>
                  <a:pt x="18992" y="5720"/>
                  <a:pt x="18111" y="4963"/>
                </a:cubicBezTo>
                <a:cubicBezTo>
                  <a:pt x="16650" y="3707"/>
                  <a:pt x="15787" y="1929"/>
                  <a:pt x="15726" y="43"/>
                </a:cubicBezTo>
                <a:lnTo>
                  <a:pt x="59" y="0"/>
                </a:lnTo>
                <a:close/>
              </a:path>
            </a:pathLst>
          </a:cu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163" name="Zentral 2"/>
          <p:cNvSpPr/>
          <p:nvPr/>
        </p:nvSpPr>
        <p:spPr>
          <a:xfrm>
            <a:off x="8097305" y="2236733"/>
            <a:ext cx="2657745" cy="1840640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Zentral 2</a:t>
            </a:r>
          </a:p>
        </p:txBody>
      </p:sp>
      <p:sp>
        <p:nvSpPr>
          <p:cNvPr id="164" name="Rechteck"/>
          <p:cNvSpPr/>
          <p:nvPr/>
        </p:nvSpPr>
        <p:spPr>
          <a:xfrm rot="420000">
            <a:off x="-614880" y="295261"/>
            <a:ext cx="5973466" cy="573781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5" name="Kreis"/>
          <p:cNvSpPr/>
          <p:nvPr/>
        </p:nvSpPr>
        <p:spPr>
          <a:xfrm>
            <a:off x="3526690" y="4196981"/>
            <a:ext cx="573781" cy="573782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6" name="Kreis"/>
          <p:cNvSpPr/>
          <p:nvPr/>
        </p:nvSpPr>
        <p:spPr>
          <a:xfrm>
            <a:off x="5030908" y="5260303"/>
            <a:ext cx="845395" cy="845395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7" name="Kreis"/>
          <p:cNvSpPr/>
          <p:nvPr/>
        </p:nvSpPr>
        <p:spPr>
          <a:xfrm>
            <a:off x="3634737" y="4858469"/>
            <a:ext cx="1247229" cy="1247229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8" name="Pausen-halle"/>
          <p:cNvSpPr/>
          <p:nvPr/>
        </p:nvSpPr>
        <p:spPr>
          <a:xfrm>
            <a:off x="11613203" y="2975853"/>
            <a:ext cx="2269317" cy="1599127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Pausen-halle</a:t>
            </a:r>
          </a:p>
        </p:txBody>
      </p:sp>
      <p:sp>
        <p:nvSpPr>
          <p:cNvPr id="169" name="Schulgelände"/>
          <p:cNvSpPr txBox="1"/>
          <p:nvPr/>
        </p:nvSpPr>
        <p:spPr>
          <a:xfrm>
            <a:off x="266217" y="3142973"/>
            <a:ext cx="2815592" cy="564257"/>
          </a:xfrm>
          <a:prstGeom prst="rect">
            <a:avLst/>
          </a:prstGeom>
          <a:ln w="76200">
            <a:solidFill>
              <a:srgbClr val="1B5F9D">
                <a:alpha val="39864"/>
              </a:srgbClr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t>Schulgelände</a:t>
            </a:r>
          </a:p>
        </p:txBody>
      </p:sp>
      <p:sp>
        <p:nvSpPr>
          <p:cNvPr id="170" name="Pausengelände"/>
          <p:cNvSpPr txBox="1"/>
          <p:nvPr/>
        </p:nvSpPr>
        <p:spPr>
          <a:xfrm>
            <a:off x="253074" y="6757203"/>
            <a:ext cx="2768386" cy="564257"/>
          </a:xfrm>
          <a:prstGeom prst="rect">
            <a:avLst/>
          </a:prstGeom>
          <a:ln w="76200">
            <a:solidFill>
              <a:schemeClr val="accent3">
                <a:alpha val="39864"/>
              </a:schemeClr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t>Pausengelände</a:t>
            </a:r>
          </a:p>
        </p:txBody>
      </p:sp>
      <p:sp>
        <p:nvSpPr>
          <p:cNvPr id="171" name="Form"/>
          <p:cNvSpPr/>
          <p:nvPr/>
        </p:nvSpPr>
        <p:spPr>
          <a:xfrm>
            <a:off x="13998640" y="4772903"/>
            <a:ext cx="7697266" cy="885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" y="0"/>
                </a:moveTo>
                <a:lnTo>
                  <a:pt x="21585" y="22"/>
                </a:lnTo>
                <a:lnTo>
                  <a:pt x="21600" y="12968"/>
                </a:lnTo>
                <a:lnTo>
                  <a:pt x="19961" y="12947"/>
                </a:lnTo>
                <a:lnTo>
                  <a:pt x="19942" y="21548"/>
                </a:lnTo>
                <a:lnTo>
                  <a:pt x="0" y="21600"/>
                </a:lnTo>
                <a:lnTo>
                  <a:pt x="83" y="15711"/>
                </a:lnTo>
                <a:lnTo>
                  <a:pt x="200" y="0"/>
                </a:lnTo>
                <a:close/>
              </a:path>
            </a:pathLst>
          </a:custGeom>
          <a:ln w="76200">
            <a:solidFill>
              <a:schemeClr val="accent3">
                <a:hueOff val="-274225"/>
                <a:satOff val="26768"/>
                <a:lumOff val="11368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Rechteck"/>
          <p:cNvSpPr/>
          <p:nvPr/>
        </p:nvSpPr>
        <p:spPr>
          <a:xfrm rot="16200000">
            <a:off x="8053100" y="4190694"/>
            <a:ext cx="2791156" cy="2563910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73" name="Kreis"/>
          <p:cNvSpPr/>
          <p:nvPr/>
        </p:nvSpPr>
        <p:spPr>
          <a:xfrm>
            <a:off x="8609133" y="4843455"/>
            <a:ext cx="1679090" cy="1679090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74" name="Rechteck"/>
          <p:cNvSpPr/>
          <p:nvPr/>
        </p:nvSpPr>
        <p:spPr>
          <a:xfrm>
            <a:off x="3356012" y="1259561"/>
            <a:ext cx="18427822" cy="12423919"/>
          </a:xfrm>
          <a:prstGeom prst="rect">
            <a:avLst/>
          </a:prstGeom>
          <a:ln w="127000">
            <a:solidFill>
              <a:srgbClr val="1B5F9D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75" name="Oval"/>
          <p:cNvSpPr/>
          <p:nvPr/>
        </p:nvSpPr>
        <p:spPr>
          <a:xfrm>
            <a:off x="11542450" y="720151"/>
            <a:ext cx="2129286" cy="1956339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144FC8642235448C0673B72AE8A0EC" ma:contentTypeVersion="41" ma:contentTypeDescription="Ein neues Dokument erstellen." ma:contentTypeScope="" ma:versionID="ce132c90cecabd4c88d36a7315bc0bf0">
  <xsd:schema xmlns:xsd="http://www.w3.org/2001/XMLSchema" xmlns:xs="http://www.w3.org/2001/XMLSchema" xmlns:p="http://schemas.microsoft.com/office/2006/metadata/properties" xmlns:ns2="f68ff339-189e-432a-ac36-588d3ae8e583" xmlns:ns3="147b90e7-2711-4b6e-930d-4f1e1408458e" xmlns:ns4="http://schemas.microsoft.com/sharepoint/v4" targetNamespace="http://schemas.microsoft.com/office/2006/metadata/properties" ma:root="true" ma:fieldsID="7d6b55ff47e040032fabb1cf8ef0ab05" ns2:_="" ns3:_="" ns4:_="">
    <xsd:import namespace="f68ff339-189e-432a-ac36-588d3ae8e583"/>
    <xsd:import namespace="147b90e7-2711-4b6e-930d-4f1e1408458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IconOverlay" minOccurs="0"/>
                <xsd:element ref="ns3:Teams_Channel_Section_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ff339-189e-432a-ac36-588d3ae8e5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5" nillable="true" ma:displayName="Taxonomy Catch All Column" ma:hidden="true" ma:list="{292ff8ed-4bc5-4644-b0e0-350d5a201a4e}" ma:internalName="TaxCatchAll" ma:showField="CatchAllData" ma:web="f68ff339-189e-432a-ac36-588d3ae8e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90e7-2711-4b6e-930d-4f1e14084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4" nillable="true" ma:taxonomy="true" ma:internalName="lcf76f155ced4ddcb4097134ff3c332f" ma:taxonomyFieldName="MediaServiceImageTags" ma:displayName="Bildmarkierungen" ma:readOnly="false" ma:fieldId="{5cf76f15-5ced-4ddc-b409-7134ff3c332f}" ma:taxonomyMulti="true" ma:sspId="3c6ae9fa-9847-4796-a80c-3d9c958c5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147b90e7-2711-4b6e-930d-4f1e1408458e" xsi:nil="true"/>
    <Invited_Students xmlns="147b90e7-2711-4b6e-930d-4f1e1408458e" xsi:nil="true"/>
    <IsNotebookLocked xmlns="147b90e7-2711-4b6e-930d-4f1e1408458e" xsi:nil="true"/>
    <IconOverlay xmlns="http://schemas.microsoft.com/sharepoint/v4" xsi:nil="true"/>
    <FolderType xmlns="147b90e7-2711-4b6e-930d-4f1e1408458e" xsi:nil="true"/>
    <CultureName xmlns="147b90e7-2711-4b6e-930d-4f1e1408458e" xsi:nil="true"/>
    <Student_Groups xmlns="147b90e7-2711-4b6e-930d-4f1e1408458e">
      <UserInfo>
        <DisplayName/>
        <AccountId xsi:nil="true"/>
        <AccountType/>
      </UserInfo>
    </Student_Groups>
    <Self_Registration_Enabled xmlns="147b90e7-2711-4b6e-930d-4f1e1408458e" xsi:nil="true"/>
    <DefaultSectionNames xmlns="147b90e7-2711-4b6e-930d-4f1e1408458e" xsi:nil="true"/>
    <NotebookType xmlns="147b90e7-2711-4b6e-930d-4f1e1408458e" xsi:nil="true"/>
    <Teachers xmlns="147b90e7-2711-4b6e-930d-4f1e1408458e">
      <UserInfo>
        <DisplayName/>
        <AccountId xsi:nil="true"/>
        <AccountType/>
      </UserInfo>
    </Teachers>
    <lcf76f155ced4ddcb4097134ff3c332f xmlns="147b90e7-2711-4b6e-930d-4f1e1408458e">
      <Terms xmlns="http://schemas.microsoft.com/office/infopath/2007/PartnerControls"/>
    </lcf76f155ced4ddcb4097134ff3c332f>
    <Templates xmlns="147b90e7-2711-4b6e-930d-4f1e1408458e" xsi:nil="true"/>
    <TaxCatchAll xmlns="f68ff339-189e-432a-ac36-588d3ae8e583" xsi:nil="true"/>
    <TeamsChannelId xmlns="147b90e7-2711-4b6e-930d-4f1e1408458e" xsi:nil="true"/>
    <Invited_Teachers xmlns="147b90e7-2711-4b6e-930d-4f1e1408458e" xsi:nil="true"/>
    <Owner xmlns="147b90e7-2711-4b6e-930d-4f1e1408458e">
      <UserInfo>
        <DisplayName/>
        <AccountId xsi:nil="true"/>
        <AccountType/>
      </UserInfo>
    </Owner>
    <Students xmlns="147b90e7-2711-4b6e-930d-4f1e1408458e">
      <UserInfo>
        <DisplayName/>
        <AccountId xsi:nil="true"/>
        <AccountType/>
      </UserInfo>
    </Students>
    <Distribution_Groups xmlns="147b90e7-2711-4b6e-930d-4f1e1408458e" xsi:nil="true"/>
    <Math_Settings xmlns="147b90e7-2711-4b6e-930d-4f1e1408458e" xsi:nil="true"/>
    <Has_Teacher_Only_SectionGroup xmlns="147b90e7-2711-4b6e-930d-4f1e1408458e" xsi:nil="true"/>
    <Is_Collaboration_Space_Locked xmlns="147b90e7-2711-4b6e-930d-4f1e1408458e" xsi:nil="true"/>
    <AppVersion xmlns="147b90e7-2711-4b6e-930d-4f1e1408458e" xsi:nil="true"/>
    <LMS_Mappings xmlns="147b90e7-2711-4b6e-930d-4f1e140845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EF9C28-4AD0-40E3-988C-E7A0183D5308}"/>
</file>

<file path=customXml/itemProps2.xml><?xml version="1.0" encoding="utf-8"?>
<ds:datastoreItem xmlns:ds="http://schemas.openxmlformats.org/officeDocument/2006/customXml" ds:itemID="{F3D8909C-3507-4C91-BB01-F48DDDD70FFD}">
  <ds:schemaRefs>
    <ds:schemaRef ds:uri="http://schemas.microsoft.com/office/2006/metadata/properties"/>
    <ds:schemaRef ds:uri="http://schemas.microsoft.com/office/infopath/2007/PartnerControls"/>
    <ds:schemaRef ds:uri="147b90e7-2711-4b6e-930d-4f1e1408458e"/>
    <ds:schemaRef ds:uri="http://schemas.microsoft.com/sharepoint/v4"/>
    <ds:schemaRef ds:uri="f68ff339-189e-432a-ac36-588d3ae8e583"/>
  </ds:schemaRefs>
</ds:datastoreItem>
</file>

<file path=customXml/itemProps3.xml><?xml version="1.0" encoding="utf-8"?>
<ds:datastoreItem xmlns:ds="http://schemas.openxmlformats.org/officeDocument/2006/customXml" ds:itemID="{746A0727-CA3F-430B-9B4B-485C4D407F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Benutzerdefiniert</PresentationFormat>
  <Paragraphs>29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Helvetica Neue</vt:lpstr>
      <vt:lpstr>Helvetica Neue Medium</vt:lpstr>
      <vt:lpstr>21_BasicWhite</vt:lpstr>
      <vt:lpstr>PowerPoint-Präsentation</vt:lpstr>
      <vt:lpstr>Archiv (noch nicht oder nicht mehr verwendete Pläne)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Marco Messina</cp:lastModifiedBy>
  <cp:revision>1</cp:revision>
  <cp:lastPrinted>2025-04-17T08:42:42Z</cp:lastPrinted>
  <dcterms:modified xsi:type="dcterms:W3CDTF">2025-09-09T07:08:01Z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0x01010043144FC8642235448C0673B72AE8A0EC</vt:lpwstr>
  </property>
  <property fmtid="{D5CDD505-2E9C-101B-9397-08002B2CF9AE}" pid="3" name="MediaServiceImageTags">
    <vt:lpwstr/>
  </property>
</Properties>
</file>